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0"/>
  </p:notes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B5532E-5C02-41D1-BA43-C858B2A31E31}" v="587" dt="2021-11-07T04:15:06.2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9273" autoAdjust="0"/>
  </p:normalViewPr>
  <p:slideViewPr>
    <p:cSldViewPr snapToGrid="0">
      <p:cViewPr varScale="1">
        <p:scale>
          <a:sx n="100" d="100"/>
          <a:sy n="100" d="100"/>
        </p:scale>
        <p:origin x="378" y="90"/>
      </p:cViewPr>
      <p:guideLst/>
    </p:cSldViewPr>
  </p:slideViewPr>
  <p:notesTextViewPr>
    <p:cViewPr>
      <p:scale>
        <a:sx n="1" d="1"/>
        <a:sy n="1" d="1"/>
      </p:scale>
      <p:origin x="0" y="0"/>
    </p:cViewPr>
  </p:notesTextViewPr>
  <p:notesViewPr>
    <p:cSldViewPr snapToGrid="0">
      <p:cViewPr varScale="1">
        <p:scale>
          <a:sx n="85" d="100"/>
          <a:sy n="85" d="100"/>
        </p:scale>
        <p:origin x="316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ulanahirzan" userId="QZ9/UGr5K0C954TRx2YVemBIv6+ROOpGBScm1FuaWOk=" providerId="None" clId="Web-{C9B5532E-5C02-41D1-BA43-C858B2A31E31}"/>
    <pc:docChg chg="addSld modSld addMainMaster delMainMaster">
      <pc:chgData name="maulanahirzan" userId="QZ9/UGr5K0C954TRx2YVemBIv6+ROOpGBScm1FuaWOk=" providerId="None" clId="Web-{C9B5532E-5C02-41D1-BA43-C858B2A31E31}" dt="2021-11-07T03:26:37.749" v="509"/>
      <pc:docMkLst>
        <pc:docMk/>
      </pc:docMkLst>
      <pc:sldChg chg="modSp mod modClrScheme chgLayout">
        <pc:chgData name="maulanahirzan" userId="QZ9/UGr5K0C954TRx2YVemBIv6+ROOpGBScm1FuaWOk=" providerId="None" clId="Web-{C9B5532E-5C02-41D1-BA43-C858B2A31E31}" dt="2021-11-07T02:14:16.463" v="12" actId="20577"/>
        <pc:sldMkLst>
          <pc:docMk/>
          <pc:sldMk cId="2426011969" sldId="256"/>
        </pc:sldMkLst>
        <pc:spChg chg="mod ord">
          <ac:chgData name="maulanahirzan" userId="QZ9/UGr5K0C954TRx2YVemBIv6+ROOpGBScm1FuaWOk=" providerId="None" clId="Web-{C9B5532E-5C02-41D1-BA43-C858B2A31E31}" dt="2021-11-07T02:14:05.228" v="7" actId="20577"/>
          <ac:spMkLst>
            <pc:docMk/>
            <pc:sldMk cId="2426011969" sldId="256"/>
            <ac:spMk id="2" creationId="{00000000-0000-0000-0000-000000000000}"/>
          </ac:spMkLst>
        </pc:spChg>
        <pc:spChg chg="mod ord">
          <ac:chgData name="maulanahirzan" userId="QZ9/UGr5K0C954TRx2YVemBIv6+ROOpGBScm1FuaWOk=" providerId="None" clId="Web-{C9B5532E-5C02-41D1-BA43-C858B2A31E31}" dt="2021-11-07T02:14:16.463" v="12" actId="20577"/>
          <ac:spMkLst>
            <pc:docMk/>
            <pc:sldMk cId="2426011969" sldId="256"/>
            <ac:spMk id="3" creationId="{00000000-0000-0000-0000-000000000000}"/>
          </ac:spMkLst>
        </pc:spChg>
      </pc:sldChg>
      <pc:sldChg chg="addSp modSp new">
        <pc:chgData name="maulanahirzan" userId="QZ9/UGr5K0C954TRx2YVemBIv6+ROOpGBScm1FuaWOk=" providerId="None" clId="Web-{C9B5532E-5C02-41D1-BA43-C858B2A31E31}" dt="2021-11-07T02:23:35.004" v="64" actId="14100"/>
        <pc:sldMkLst>
          <pc:docMk/>
          <pc:sldMk cId="1619070364" sldId="257"/>
        </pc:sldMkLst>
        <pc:spChg chg="mod">
          <ac:chgData name="maulanahirzan" userId="QZ9/UGr5K0C954TRx2YVemBIv6+ROOpGBScm1FuaWOk=" providerId="None" clId="Web-{C9B5532E-5C02-41D1-BA43-C858B2A31E31}" dt="2021-11-07T02:16:10.152" v="27" actId="20577"/>
          <ac:spMkLst>
            <pc:docMk/>
            <pc:sldMk cId="1619070364" sldId="257"/>
            <ac:spMk id="2" creationId="{F892BB4E-2672-4F94-9E32-61574DAE3D09}"/>
          </ac:spMkLst>
        </pc:spChg>
        <pc:spChg chg="mod">
          <ac:chgData name="maulanahirzan" userId="QZ9/UGr5K0C954TRx2YVemBIv6+ROOpGBScm1FuaWOk=" providerId="None" clId="Web-{C9B5532E-5C02-41D1-BA43-C858B2A31E31}" dt="2021-11-07T02:22:29.081" v="57" actId="20577"/>
          <ac:spMkLst>
            <pc:docMk/>
            <pc:sldMk cId="1619070364" sldId="257"/>
            <ac:spMk id="3" creationId="{C5249DAC-1C10-42D8-A2C3-7C8CE07C8683}"/>
          </ac:spMkLst>
        </pc:spChg>
        <pc:spChg chg="add mod">
          <ac:chgData name="maulanahirzan" userId="QZ9/UGr5K0C954TRx2YVemBIv6+ROOpGBScm1FuaWOk=" providerId="None" clId="Web-{C9B5532E-5C02-41D1-BA43-C858B2A31E31}" dt="2021-11-07T02:23:30.708" v="62" actId="1076"/>
          <ac:spMkLst>
            <pc:docMk/>
            <pc:sldMk cId="1619070364" sldId="257"/>
            <ac:spMk id="5" creationId="{D8678F9D-4744-42EA-AD7B-2C8EAF5572FE}"/>
          </ac:spMkLst>
        </pc:spChg>
        <pc:picChg chg="add mod">
          <ac:chgData name="maulanahirzan" userId="QZ9/UGr5K0C954TRx2YVemBIv6+ROOpGBScm1FuaWOk=" providerId="None" clId="Web-{C9B5532E-5C02-41D1-BA43-C858B2A31E31}" dt="2021-11-07T02:23:35.004" v="64" actId="14100"/>
          <ac:picMkLst>
            <pc:docMk/>
            <pc:sldMk cId="1619070364" sldId="257"/>
            <ac:picMk id="4" creationId="{427B34BE-5DAA-414D-AA50-72A2741D57B7}"/>
          </ac:picMkLst>
        </pc:picChg>
      </pc:sldChg>
      <pc:sldChg chg="modSp new">
        <pc:chgData name="maulanahirzan" userId="QZ9/UGr5K0C954TRx2YVemBIv6+ROOpGBScm1FuaWOk=" providerId="None" clId="Web-{C9B5532E-5C02-41D1-BA43-C858B2A31E31}" dt="2021-11-07T02:29:31.370" v="204" actId="14100"/>
        <pc:sldMkLst>
          <pc:docMk/>
          <pc:sldMk cId="320327211" sldId="258"/>
        </pc:sldMkLst>
        <pc:spChg chg="mod">
          <ac:chgData name="maulanahirzan" userId="QZ9/UGr5K0C954TRx2YVemBIv6+ROOpGBScm1FuaWOk=" providerId="None" clId="Web-{C9B5532E-5C02-41D1-BA43-C858B2A31E31}" dt="2021-11-07T02:24:07.427" v="81" actId="20577"/>
          <ac:spMkLst>
            <pc:docMk/>
            <pc:sldMk cId="320327211" sldId="258"/>
            <ac:spMk id="2" creationId="{EC62A080-73EF-40CC-8546-A17D183D146C}"/>
          </ac:spMkLst>
        </pc:spChg>
        <pc:spChg chg="mod">
          <ac:chgData name="maulanahirzan" userId="QZ9/UGr5K0C954TRx2YVemBIv6+ROOpGBScm1FuaWOk=" providerId="None" clId="Web-{C9B5532E-5C02-41D1-BA43-C858B2A31E31}" dt="2021-11-07T02:29:31.370" v="204" actId="14100"/>
          <ac:spMkLst>
            <pc:docMk/>
            <pc:sldMk cId="320327211" sldId="258"/>
            <ac:spMk id="3" creationId="{D2E3C7E3-75ED-4A04-9128-64C68354CA73}"/>
          </ac:spMkLst>
        </pc:spChg>
      </pc:sldChg>
      <pc:sldChg chg="modSp new">
        <pc:chgData name="maulanahirzan" userId="QZ9/UGr5K0C954TRx2YVemBIv6+ROOpGBScm1FuaWOk=" providerId="None" clId="Web-{C9B5532E-5C02-41D1-BA43-C858B2A31E31}" dt="2021-11-07T02:37:08.129" v="252" actId="20577"/>
        <pc:sldMkLst>
          <pc:docMk/>
          <pc:sldMk cId="158769417" sldId="259"/>
        </pc:sldMkLst>
        <pc:spChg chg="mod">
          <ac:chgData name="maulanahirzan" userId="QZ9/UGr5K0C954TRx2YVemBIv6+ROOpGBScm1FuaWOk=" providerId="None" clId="Web-{C9B5532E-5C02-41D1-BA43-C858B2A31E31}" dt="2021-11-07T02:36:42.004" v="243" actId="20577"/>
          <ac:spMkLst>
            <pc:docMk/>
            <pc:sldMk cId="158769417" sldId="259"/>
            <ac:spMk id="2" creationId="{EFC5E26C-82E4-49A5-8D09-7C1FC0A3A2D0}"/>
          </ac:spMkLst>
        </pc:spChg>
        <pc:spChg chg="mod">
          <ac:chgData name="maulanahirzan" userId="QZ9/UGr5K0C954TRx2YVemBIv6+ROOpGBScm1FuaWOk=" providerId="None" clId="Web-{C9B5532E-5C02-41D1-BA43-C858B2A31E31}" dt="2021-11-07T02:37:08.129" v="252" actId="20577"/>
          <ac:spMkLst>
            <pc:docMk/>
            <pc:sldMk cId="158769417" sldId="259"/>
            <ac:spMk id="3" creationId="{16951B44-A8EF-4EF3-9C10-4766D573A157}"/>
          </ac:spMkLst>
        </pc:spChg>
      </pc:sldChg>
      <pc:sldChg chg="modSp new">
        <pc:chgData name="maulanahirzan" userId="QZ9/UGr5K0C954TRx2YVemBIv6+ROOpGBScm1FuaWOk=" providerId="None" clId="Web-{C9B5532E-5C02-41D1-BA43-C858B2A31E31}" dt="2021-11-07T02:35:43.315" v="238" actId="20577"/>
        <pc:sldMkLst>
          <pc:docMk/>
          <pc:sldMk cId="3825702841" sldId="260"/>
        </pc:sldMkLst>
        <pc:spChg chg="mod">
          <ac:chgData name="maulanahirzan" userId="QZ9/UGr5K0C954TRx2YVemBIv6+ROOpGBScm1FuaWOk=" providerId="None" clId="Web-{C9B5532E-5C02-41D1-BA43-C858B2A31E31}" dt="2021-11-07T02:33:55.110" v="220" actId="20577"/>
          <ac:spMkLst>
            <pc:docMk/>
            <pc:sldMk cId="3825702841" sldId="260"/>
            <ac:spMk id="2" creationId="{C26DA0B3-886F-4B03-8261-462ECDEA15BC}"/>
          </ac:spMkLst>
        </pc:spChg>
        <pc:spChg chg="mod">
          <ac:chgData name="maulanahirzan" userId="QZ9/UGr5K0C954TRx2YVemBIv6+ROOpGBScm1FuaWOk=" providerId="None" clId="Web-{C9B5532E-5C02-41D1-BA43-C858B2A31E31}" dt="2021-11-07T02:35:43.315" v="238" actId="20577"/>
          <ac:spMkLst>
            <pc:docMk/>
            <pc:sldMk cId="3825702841" sldId="260"/>
            <ac:spMk id="3" creationId="{4F6F0AF2-20C0-4A12-A250-F9112428D2CF}"/>
          </ac:spMkLst>
        </pc:spChg>
      </pc:sldChg>
      <pc:sldChg chg="addSp delSp modSp new">
        <pc:chgData name="maulanahirzan" userId="QZ9/UGr5K0C954TRx2YVemBIv6+ROOpGBScm1FuaWOk=" providerId="None" clId="Web-{C9B5532E-5C02-41D1-BA43-C858B2A31E31}" dt="2021-11-07T02:39:46.179" v="260" actId="1076"/>
        <pc:sldMkLst>
          <pc:docMk/>
          <pc:sldMk cId="2690629840" sldId="261"/>
        </pc:sldMkLst>
        <pc:spChg chg="del">
          <ac:chgData name="maulanahirzan" userId="QZ9/UGr5K0C954TRx2YVemBIv6+ROOpGBScm1FuaWOk=" providerId="None" clId="Web-{C9B5532E-5C02-41D1-BA43-C858B2A31E31}" dt="2021-11-07T02:39:29.694" v="254"/>
          <ac:spMkLst>
            <pc:docMk/>
            <pc:sldMk cId="2690629840" sldId="261"/>
            <ac:spMk id="3" creationId="{4B59D5B6-4E5F-42A8-B7AD-34225B06016D}"/>
          </ac:spMkLst>
        </pc:spChg>
        <pc:spChg chg="add mod">
          <ac:chgData name="maulanahirzan" userId="QZ9/UGr5K0C954TRx2YVemBIv6+ROOpGBScm1FuaWOk=" providerId="None" clId="Web-{C9B5532E-5C02-41D1-BA43-C858B2A31E31}" dt="2021-11-07T02:39:46.179" v="260" actId="1076"/>
          <ac:spMkLst>
            <pc:docMk/>
            <pc:sldMk cId="2690629840" sldId="261"/>
            <ac:spMk id="5" creationId="{2165E48A-5661-47E4-8313-8C7F56B3725C}"/>
          </ac:spMkLst>
        </pc:spChg>
        <pc:picChg chg="add mod ord">
          <ac:chgData name="maulanahirzan" userId="QZ9/UGr5K0C954TRx2YVemBIv6+ROOpGBScm1FuaWOk=" providerId="None" clId="Web-{C9B5532E-5C02-41D1-BA43-C858B2A31E31}" dt="2021-11-07T02:39:40.444" v="259" actId="14100"/>
          <ac:picMkLst>
            <pc:docMk/>
            <pc:sldMk cId="2690629840" sldId="261"/>
            <ac:picMk id="4" creationId="{2303C2A9-7D5D-4CD2-8466-0A6D83D669DF}"/>
          </ac:picMkLst>
        </pc:picChg>
      </pc:sldChg>
      <pc:sldChg chg="addSp delSp modSp new">
        <pc:chgData name="maulanahirzan" userId="QZ9/UGr5K0C954TRx2YVemBIv6+ROOpGBScm1FuaWOk=" providerId="None" clId="Web-{C9B5532E-5C02-41D1-BA43-C858B2A31E31}" dt="2021-11-07T02:42:11.650" v="268" actId="14100"/>
        <pc:sldMkLst>
          <pc:docMk/>
          <pc:sldMk cId="3953454267" sldId="262"/>
        </pc:sldMkLst>
        <pc:spChg chg="del">
          <ac:chgData name="maulanahirzan" userId="QZ9/UGr5K0C954TRx2YVemBIv6+ROOpGBScm1FuaWOk=" providerId="None" clId="Web-{C9B5532E-5C02-41D1-BA43-C858B2A31E31}" dt="2021-11-07T02:41:59.931" v="262"/>
          <ac:spMkLst>
            <pc:docMk/>
            <pc:sldMk cId="3953454267" sldId="262"/>
            <ac:spMk id="3" creationId="{2CDE558C-A5A9-4B50-B5B4-A2812DE6462E}"/>
          </ac:spMkLst>
        </pc:spChg>
        <pc:spChg chg="add mod">
          <ac:chgData name="maulanahirzan" userId="QZ9/UGr5K0C954TRx2YVemBIv6+ROOpGBScm1FuaWOk=" providerId="None" clId="Web-{C9B5532E-5C02-41D1-BA43-C858B2A31E31}" dt="2021-11-07T02:42:05.681" v="267" actId="1076"/>
          <ac:spMkLst>
            <pc:docMk/>
            <pc:sldMk cId="3953454267" sldId="262"/>
            <ac:spMk id="5" creationId="{D817CF87-B713-4F50-8958-33DA20C5264F}"/>
          </ac:spMkLst>
        </pc:spChg>
        <pc:picChg chg="add mod ord">
          <ac:chgData name="maulanahirzan" userId="QZ9/UGr5K0C954TRx2YVemBIv6+ROOpGBScm1FuaWOk=" providerId="None" clId="Web-{C9B5532E-5C02-41D1-BA43-C858B2A31E31}" dt="2021-11-07T02:42:11.650" v="268" actId="14100"/>
          <ac:picMkLst>
            <pc:docMk/>
            <pc:sldMk cId="3953454267" sldId="262"/>
            <ac:picMk id="4" creationId="{A44B3D83-181E-49BB-92DE-E00C14D05A29}"/>
          </ac:picMkLst>
        </pc:picChg>
      </pc:sldChg>
      <pc:sldChg chg="modSp new">
        <pc:chgData name="maulanahirzan" userId="QZ9/UGr5K0C954TRx2YVemBIv6+ROOpGBScm1FuaWOk=" providerId="None" clId="Web-{C9B5532E-5C02-41D1-BA43-C858B2A31E31}" dt="2021-11-07T02:49:23.818" v="357" actId="20577"/>
        <pc:sldMkLst>
          <pc:docMk/>
          <pc:sldMk cId="1512055580" sldId="263"/>
        </pc:sldMkLst>
        <pc:spChg chg="mod">
          <ac:chgData name="maulanahirzan" userId="QZ9/UGr5K0C954TRx2YVemBIv6+ROOpGBScm1FuaWOk=" providerId="None" clId="Web-{C9B5532E-5C02-41D1-BA43-C858B2A31E31}" dt="2021-11-07T02:42:55.214" v="276" actId="20577"/>
          <ac:spMkLst>
            <pc:docMk/>
            <pc:sldMk cId="1512055580" sldId="263"/>
            <ac:spMk id="2" creationId="{6378A31F-4CCA-4234-AD25-B804428267F6}"/>
          </ac:spMkLst>
        </pc:spChg>
        <pc:spChg chg="mod">
          <ac:chgData name="maulanahirzan" userId="QZ9/UGr5K0C954TRx2YVemBIv6+ROOpGBScm1FuaWOk=" providerId="None" clId="Web-{C9B5532E-5C02-41D1-BA43-C858B2A31E31}" dt="2021-11-07T02:49:23.818" v="357" actId="20577"/>
          <ac:spMkLst>
            <pc:docMk/>
            <pc:sldMk cId="1512055580" sldId="263"/>
            <ac:spMk id="3" creationId="{7CB74F27-B32E-485A-84FE-89B5409A540D}"/>
          </ac:spMkLst>
        </pc:spChg>
      </pc:sldChg>
      <pc:sldChg chg="modSp new">
        <pc:chgData name="maulanahirzan" userId="QZ9/UGr5K0C954TRx2YVemBIv6+ROOpGBScm1FuaWOk=" providerId="None" clId="Web-{C9B5532E-5C02-41D1-BA43-C858B2A31E31}" dt="2021-11-07T02:59:09.110" v="376" actId="20577"/>
        <pc:sldMkLst>
          <pc:docMk/>
          <pc:sldMk cId="3012736125" sldId="264"/>
        </pc:sldMkLst>
        <pc:spChg chg="mod">
          <ac:chgData name="maulanahirzan" userId="QZ9/UGr5K0C954TRx2YVemBIv6+ROOpGBScm1FuaWOk=" providerId="None" clId="Web-{C9B5532E-5C02-41D1-BA43-C858B2A31E31}" dt="2021-11-07T02:49:44.069" v="368" actId="20577"/>
          <ac:spMkLst>
            <pc:docMk/>
            <pc:sldMk cId="3012736125" sldId="264"/>
            <ac:spMk id="2" creationId="{6C729CE8-D43D-40AC-A37E-301AFED108C8}"/>
          </ac:spMkLst>
        </pc:spChg>
        <pc:spChg chg="mod">
          <ac:chgData name="maulanahirzan" userId="QZ9/UGr5K0C954TRx2YVemBIv6+ROOpGBScm1FuaWOk=" providerId="None" clId="Web-{C9B5532E-5C02-41D1-BA43-C858B2A31E31}" dt="2021-11-07T02:59:09.110" v="376" actId="20577"/>
          <ac:spMkLst>
            <pc:docMk/>
            <pc:sldMk cId="3012736125" sldId="264"/>
            <ac:spMk id="3" creationId="{AF4B96B6-A9FF-4FB1-8051-CEAB1D9F30CA}"/>
          </ac:spMkLst>
        </pc:spChg>
      </pc:sldChg>
      <pc:sldChg chg="modSp new">
        <pc:chgData name="maulanahirzan" userId="QZ9/UGr5K0C954TRx2YVemBIv6+ROOpGBScm1FuaWOk=" providerId="None" clId="Web-{C9B5532E-5C02-41D1-BA43-C858B2A31E31}" dt="2021-11-07T03:00:02.065" v="390" actId="20577"/>
        <pc:sldMkLst>
          <pc:docMk/>
          <pc:sldMk cId="4265268094" sldId="265"/>
        </pc:sldMkLst>
        <pc:spChg chg="mod">
          <ac:chgData name="maulanahirzan" userId="QZ9/UGr5K0C954TRx2YVemBIv6+ROOpGBScm1FuaWOk=" providerId="None" clId="Web-{C9B5532E-5C02-41D1-BA43-C858B2A31E31}" dt="2021-11-07T02:59:35.080" v="380" actId="20577"/>
          <ac:spMkLst>
            <pc:docMk/>
            <pc:sldMk cId="4265268094" sldId="265"/>
            <ac:spMk id="2" creationId="{EC8EE771-79D7-40DA-B79E-8FA7BC197119}"/>
          </ac:spMkLst>
        </pc:spChg>
        <pc:spChg chg="mod">
          <ac:chgData name="maulanahirzan" userId="QZ9/UGr5K0C954TRx2YVemBIv6+ROOpGBScm1FuaWOk=" providerId="None" clId="Web-{C9B5532E-5C02-41D1-BA43-C858B2A31E31}" dt="2021-11-07T03:00:02.065" v="390" actId="20577"/>
          <ac:spMkLst>
            <pc:docMk/>
            <pc:sldMk cId="4265268094" sldId="265"/>
            <ac:spMk id="3" creationId="{F8B3ACB5-ECA5-43B8-BE84-76CD8402E808}"/>
          </ac:spMkLst>
        </pc:spChg>
      </pc:sldChg>
      <pc:sldChg chg="addSp delSp modSp new">
        <pc:chgData name="maulanahirzan" userId="QZ9/UGr5K0C954TRx2YVemBIv6+ROOpGBScm1FuaWOk=" providerId="None" clId="Web-{C9B5532E-5C02-41D1-BA43-C858B2A31E31}" dt="2021-11-07T03:11:11.068" v="437" actId="1076"/>
        <pc:sldMkLst>
          <pc:docMk/>
          <pc:sldMk cId="2458626206" sldId="266"/>
        </pc:sldMkLst>
        <pc:spChg chg="mod">
          <ac:chgData name="maulanahirzan" userId="QZ9/UGr5K0C954TRx2YVemBIv6+ROOpGBScm1FuaWOk=" providerId="None" clId="Web-{C9B5532E-5C02-41D1-BA43-C858B2A31E31}" dt="2021-11-07T03:03:48.506" v="400" actId="20577"/>
          <ac:spMkLst>
            <pc:docMk/>
            <pc:sldMk cId="2458626206" sldId="266"/>
            <ac:spMk id="2" creationId="{6FC7EA75-797B-470C-8E36-132FC61C8942}"/>
          </ac:spMkLst>
        </pc:spChg>
        <pc:spChg chg="del">
          <ac:chgData name="maulanahirzan" userId="QZ9/UGr5K0C954TRx2YVemBIv6+ROOpGBScm1FuaWOk=" providerId="None" clId="Web-{C9B5532E-5C02-41D1-BA43-C858B2A31E31}" dt="2021-11-07T03:06:23.512" v="401"/>
          <ac:spMkLst>
            <pc:docMk/>
            <pc:sldMk cId="2458626206" sldId="266"/>
            <ac:spMk id="3" creationId="{57BE5564-1356-4CD5-8B14-914FAF3F4281}"/>
          </ac:spMkLst>
        </pc:spChg>
        <pc:spChg chg="add mod">
          <ac:chgData name="maulanahirzan" userId="QZ9/UGr5K0C954TRx2YVemBIv6+ROOpGBScm1FuaWOk=" providerId="None" clId="Web-{C9B5532E-5C02-41D1-BA43-C858B2A31E31}" dt="2021-11-07T03:06:26.825" v="405" actId="1076"/>
          <ac:spMkLst>
            <pc:docMk/>
            <pc:sldMk cId="2458626206" sldId="266"/>
            <ac:spMk id="5" creationId="{B44BC6B1-B1B2-43A3-BF80-D018DFECDD14}"/>
          </ac:spMkLst>
        </pc:spChg>
        <pc:spChg chg="add mod">
          <ac:chgData name="maulanahirzan" userId="QZ9/UGr5K0C954TRx2YVemBIv6+ROOpGBScm1FuaWOk=" providerId="None" clId="Web-{C9B5532E-5C02-41D1-BA43-C858B2A31E31}" dt="2021-11-07T03:08:42.221" v="415" actId="1076"/>
          <ac:spMkLst>
            <pc:docMk/>
            <pc:sldMk cId="2458626206" sldId="266"/>
            <ac:spMk id="9" creationId="{96A3A66A-8FDB-492D-A6F7-4742DAE27618}"/>
          </ac:spMkLst>
        </pc:spChg>
        <pc:spChg chg="add mod">
          <ac:chgData name="maulanahirzan" userId="QZ9/UGr5K0C954TRx2YVemBIv6+ROOpGBScm1FuaWOk=" providerId="None" clId="Web-{C9B5532E-5C02-41D1-BA43-C858B2A31E31}" dt="2021-11-07T03:09:33.316" v="421" actId="1076"/>
          <ac:spMkLst>
            <pc:docMk/>
            <pc:sldMk cId="2458626206" sldId="266"/>
            <ac:spMk id="12" creationId="{1C0B9E1B-AC83-4CC6-82E8-5DDD0018FD1D}"/>
          </ac:spMkLst>
        </pc:spChg>
        <pc:spChg chg="add mod">
          <ac:chgData name="maulanahirzan" userId="QZ9/UGr5K0C954TRx2YVemBIv6+ROOpGBScm1FuaWOk=" providerId="None" clId="Web-{C9B5532E-5C02-41D1-BA43-C858B2A31E31}" dt="2021-11-07T03:10:37.489" v="428" actId="1076"/>
          <ac:spMkLst>
            <pc:docMk/>
            <pc:sldMk cId="2458626206" sldId="266"/>
            <ac:spMk id="15" creationId="{BD128489-A17B-4CC1-8184-D450812B0FAE}"/>
          </ac:spMkLst>
        </pc:spChg>
        <pc:spChg chg="add mod">
          <ac:chgData name="maulanahirzan" userId="QZ9/UGr5K0C954TRx2YVemBIv6+ROOpGBScm1FuaWOk=" providerId="None" clId="Web-{C9B5532E-5C02-41D1-BA43-C858B2A31E31}" dt="2021-11-07T03:11:11.052" v="436" actId="1076"/>
          <ac:spMkLst>
            <pc:docMk/>
            <pc:sldMk cId="2458626206" sldId="266"/>
            <ac:spMk id="18" creationId="{9262AF41-D49A-413D-AFA8-414C9DDED342}"/>
          </ac:spMkLst>
        </pc:spChg>
        <pc:picChg chg="add mod ord">
          <ac:chgData name="maulanahirzan" userId="QZ9/UGr5K0C954TRx2YVemBIv6+ROOpGBScm1FuaWOk=" providerId="None" clId="Web-{C9B5532E-5C02-41D1-BA43-C858B2A31E31}" dt="2021-11-07T03:06:32.106" v="407" actId="14100"/>
          <ac:picMkLst>
            <pc:docMk/>
            <pc:sldMk cId="2458626206" sldId="266"/>
            <ac:picMk id="4" creationId="{4BF7B4CF-56D0-44C4-AFE9-3E4535530313}"/>
          </ac:picMkLst>
        </pc:picChg>
        <pc:picChg chg="add mod">
          <ac:chgData name="maulanahirzan" userId="QZ9/UGr5K0C954TRx2YVemBIv6+ROOpGBScm1FuaWOk=" providerId="None" clId="Web-{C9B5532E-5C02-41D1-BA43-C858B2A31E31}" dt="2021-11-07T03:07:16.263" v="410" actId="14100"/>
          <ac:picMkLst>
            <pc:docMk/>
            <pc:sldMk cId="2458626206" sldId="266"/>
            <ac:picMk id="7" creationId="{D848CACD-1EDA-46E4-970C-26D92FD87A15}"/>
          </ac:picMkLst>
        </pc:picChg>
        <pc:picChg chg="add mod">
          <ac:chgData name="maulanahirzan" userId="QZ9/UGr5K0C954TRx2YVemBIv6+ROOpGBScm1FuaWOk=" providerId="None" clId="Web-{C9B5532E-5C02-41D1-BA43-C858B2A31E31}" dt="2021-11-07T03:10:48.536" v="431" actId="14100"/>
          <ac:picMkLst>
            <pc:docMk/>
            <pc:sldMk cId="2458626206" sldId="266"/>
            <ac:picMk id="8" creationId="{C525A831-E2B3-4BB1-B266-6DD92394C2B7}"/>
          </ac:picMkLst>
        </pc:picChg>
        <pc:picChg chg="add mod">
          <ac:chgData name="maulanahirzan" userId="QZ9/UGr5K0C954TRx2YVemBIv6+ROOpGBScm1FuaWOk=" providerId="None" clId="Web-{C9B5532E-5C02-41D1-BA43-C858B2A31E31}" dt="2021-11-07T03:09:37.207" v="423" actId="14100"/>
          <ac:picMkLst>
            <pc:docMk/>
            <pc:sldMk cId="2458626206" sldId="266"/>
            <ac:picMk id="11" creationId="{EFC2708C-14BC-44A0-82E3-CC206BD9E912}"/>
          </ac:picMkLst>
        </pc:picChg>
        <pc:picChg chg="add mod">
          <ac:chgData name="maulanahirzan" userId="QZ9/UGr5K0C954TRx2YVemBIv6+ROOpGBScm1FuaWOk=" providerId="None" clId="Web-{C9B5532E-5C02-41D1-BA43-C858B2A31E31}" dt="2021-11-07T03:10:39.989" v="430" actId="14100"/>
          <ac:picMkLst>
            <pc:docMk/>
            <pc:sldMk cId="2458626206" sldId="266"/>
            <ac:picMk id="14" creationId="{7DC8FC5F-A31C-4195-A90B-571E0D048248}"/>
          </ac:picMkLst>
        </pc:picChg>
        <pc:picChg chg="add mod">
          <ac:chgData name="maulanahirzan" userId="QZ9/UGr5K0C954TRx2YVemBIv6+ROOpGBScm1FuaWOk=" providerId="None" clId="Web-{C9B5532E-5C02-41D1-BA43-C858B2A31E31}" dt="2021-11-07T03:11:11.068" v="437" actId="1076"/>
          <ac:picMkLst>
            <pc:docMk/>
            <pc:sldMk cId="2458626206" sldId="266"/>
            <ac:picMk id="17" creationId="{965F95FE-CA46-4562-BD85-EC75E6598D3C}"/>
          </ac:picMkLst>
        </pc:picChg>
      </pc:sldChg>
      <pc:sldChg chg="modSp new">
        <pc:chgData name="maulanahirzan" userId="QZ9/UGr5K0C954TRx2YVemBIv6+ROOpGBScm1FuaWOk=" providerId="None" clId="Web-{C9B5532E-5C02-41D1-BA43-C858B2A31E31}" dt="2021-11-07T03:17:01.720" v="476" actId="20577"/>
        <pc:sldMkLst>
          <pc:docMk/>
          <pc:sldMk cId="686098645" sldId="267"/>
        </pc:sldMkLst>
        <pc:spChg chg="mod">
          <ac:chgData name="maulanahirzan" userId="QZ9/UGr5K0C954TRx2YVemBIv6+ROOpGBScm1FuaWOk=" providerId="None" clId="Web-{C9B5532E-5C02-41D1-BA43-C858B2A31E31}" dt="2021-11-07T03:13:35.764" v="448" actId="20577"/>
          <ac:spMkLst>
            <pc:docMk/>
            <pc:sldMk cId="686098645" sldId="267"/>
            <ac:spMk id="2" creationId="{33E6B12B-E216-4B7D-9C6F-466055FE4ED5}"/>
          </ac:spMkLst>
        </pc:spChg>
        <pc:spChg chg="mod">
          <ac:chgData name="maulanahirzan" userId="QZ9/UGr5K0C954TRx2YVemBIv6+ROOpGBScm1FuaWOk=" providerId="None" clId="Web-{C9B5532E-5C02-41D1-BA43-C858B2A31E31}" dt="2021-11-07T03:17:01.720" v="476" actId="20577"/>
          <ac:spMkLst>
            <pc:docMk/>
            <pc:sldMk cId="686098645" sldId="267"/>
            <ac:spMk id="3" creationId="{CCF06F0C-3D99-414C-9689-B6DAA2338C7D}"/>
          </ac:spMkLst>
        </pc:spChg>
      </pc:sldChg>
      <pc:sldChg chg="modSp new">
        <pc:chgData name="maulanahirzan" userId="QZ9/UGr5K0C954TRx2YVemBIv6+ROOpGBScm1FuaWOk=" providerId="None" clId="Web-{C9B5532E-5C02-41D1-BA43-C858B2A31E31}" dt="2021-11-07T03:25:32.389" v="508" actId="20577"/>
        <pc:sldMkLst>
          <pc:docMk/>
          <pc:sldMk cId="3360559010" sldId="268"/>
        </pc:sldMkLst>
        <pc:spChg chg="mod">
          <ac:chgData name="maulanahirzan" userId="QZ9/UGr5K0C954TRx2YVemBIv6+ROOpGBScm1FuaWOk=" providerId="None" clId="Web-{C9B5532E-5C02-41D1-BA43-C858B2A31E31}" dt="2021-11-07T03:23:41.027" v="483" actId="20577"/>
          <ac:spMkLst>
            <pc:docMk/>
            <pc:sldMk cId="3360559010" sldId="268"/>
            <ac:spMk id="2" creationId="{20C36CC9-B577-4CDD-B138-7AE7DB42C8BC}"/>
          </ac:spMkLst>
        </pc:spChg>
        <pc:spChg chg="mod">
          <ac:chgData name="maulanahirzan" userId="QZ9/UGr5K0C954TRx2YVemBIv6+ROOpGBScm1FuaWOk=" providerId="None" clId="Web-{C9B5532E-5C02-41D1-BA43-C858B2A31E31}" dt="2021-11-07T03:25:32.389" v="508" actId="20577"/>
          <ac:spMkLst>
            <pc:docMk/>
            <pc:sldMk cId="3360559010" sldId="268"/>
            <ac:spMk id="3" creationId="{89F5E72B-3A8D-4A0E-9987-EABBDF0DBFAA}"/>
          </ac:spMkLst>
        </pc:spChg>
      </pc:sldChg>
      <pc:sldChg chg="new">
        <pc:chgData name="maulanahirzan" userId="QZ9/UGr5K0C954TRx2YVemBIv6+ROOpGBScm1FuaWOk=" providerId="None" clId="Web-{C9B5532E-5C02-41D1-BA43-C858B2A31E31}" dt="2021-11-07T03:26:37.749" v="509"/>
        <pc:sldMkLst>
          <pc:docMk/>
          <pc:sldMk cId="1749750525" sldId="269"/>
        </pc:sldMkLst>
      </pc:sldChg>
      <pc:sldMasterChg chg="del delSldLayout">
        <pc:chgData name="maulanahirzan" userId="QZ9/UGr5K0C954TRx2YVemBIv6+ROOpGBScm1FuaWOk=" providerId="None" clId="Web-{C9B5532E-5C02-41D1-BA43-C858B2A31E31}" dt="2021-11-07T02:13:03.836" v="0"/>
        <pc:sldMasterMkLst>
          <pc:docMk/>
          <pc:sldMasterMk cId="4124136512" sldId="2147483672"/>
        </pc:sldMasterMkLst>
        <pc:sldLayoutChg chg="del">
          <pc:chgData name="maulanahirzan" userId="QZ9/UGr5K0C954TRx2YVemBIv6+ROOpGBScm1FuaWOk=" providerId="None" clId="Web-{C9B5532E-5C02-41D1-BA43-C858B2A31E31}" dt="2021-11-07T02:13:03.836" v="0"/>
          <pc:sldLayoutMkLst>
            <pc:docMk/>
            <pc:sldMasterMk cId="4124136512" sldId="2147483672"/>
            <pc:sldLayoutMk cId="2520518546" sldId="2147483673"/>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2960619921" sldId="2147483674"/>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2072125890" sldId="2147483675"/>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4243403397" sldId="2147483676"/>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3953759558" sldId="2147483677"/>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3815284972" sldId="2147483678"/>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3035599116" sldId="2147483679"/>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1714960738" sldId="2147483680"/>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3255540774" sldId="2147483681"/>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2377304659" sldId="2147483682"/>
          </pc:sldLayoutMkLst>
        </pc:sldLayoutChg>
        <pc:sldLayoutChg chg="del">
          <pc:chgData name="maulanahirzan" userId="QZ9/UGr5K0C954TRx2YVemBIv6+ROOpGBScm1FuaWOk=" providerId="None" clId="Web-{C9B5532E-5C02-41D1-BA43-C858B2A31E31}" dt="2021-11-07T02:13:03.836" v="0"/>
          <pc:sldLayoutMkLst>
            <pc:docMk/>
            <pc:sldMasterMk cId="4124136512" sldId="2147483672"/>
            <pc:sldLayoutMk cId="4161801277" sldId="2147483683"/>
          </pc:sldLayoutMkLst>
        </pc:sldLayoutChg>
      </pc:sldMasterChg>
      <pc:sldMasterChg chg="add del addSldLayout delSldLayout modSldLayout">
        <pc:chgData name="maulanahirzan" userId="QZ9/UGr5K0C954TRx2YVemBIv6+ROOpGBScm1FuaWOk=" providerId="None" clId="Web-{C9B5532E-5C02-41D1-BA43-C858B2A31E31}" dt="2021-11-07T02:13:18.118" v="1"/>
        <pc:sldMasterMkLst>
          <pc:docMk/>
          <pc:sldMasterMk cId="2139800787" sldId="2147483684"/>
        </pc:sldMasterMkLst>
        <pc:sldLayoutChg chg="add del mod replId">
          <pc:chgData name="maulanahirzan" userId="QZ9/UGr5K0C954TRx2YVemBIv6+ROOpGBScm1FuaWOk=" providerId="None" clId="Web-{C9B5532E-5C02-41D1-BA43-C858B2A31E31}" dt="2021-11-07T02:13:18.118" v="1"/>
          <pc:sldLayoutMkLst>
            <pc:docMk/>
            <pc:sldMasterMk cId="2139800787" sldId="2147483684"/>
            <pc:sldLayoutMk cId="3785463882" sldId="2147483685"/>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3500338262" sldId="2147483686"/>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2443579992" sldId="2147483687"/>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2949845743" sldId="2147483688"/>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2596240784" sldId="2147483689"/>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2070595661" sldId="2147483690"/>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2973073569" sldId="2147483691"/>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1814037389" sldId="2147483692"/>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3558753659" sldId="2147483693"/>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4250464238" sldId="2147483694"/>
          </pc:sldLayoutMkLst>
        </pc:sldLayoutChg>
        <pc:sldLayoutChg chg="add del mod replId">
          <pc:chgData name="maulanahirzan" userId="QZ9/UGr5K0C954TRx2YVemBIv6+ROOpGBScm1FuaWOk=" providerId="None" clId="Web-{C9B5532E-5C02-41D1-BA43-C858B2A31E31}" dt="2021-11-07T02:13:18.118" v="1"/>
          <pc:sldLayoutMkLst>
            <pc:docMk/>
            <pc:sldMasterMk cId="2139800787" sldId="2147483684"/>
            <pc:sldLayoutMk cId="86901836" sldId="2147483695"/>
          </pc:sldLayoutMkLst>
        </pc:sldLayoutChg>
      </pc:sldMasterChg>
      <pc:sldMasterChg chg="add del addSldLayout delSldLayout modSldLayout">
        <pc:chgData name="maulanahirzan" userId="QZ9/UGr5K0C954TRx2YVemBIv6+ROOpGBScm1FuaWOk=" providerId="None" clId="Web-{C9B5532E-5C02-41D1-BA43-C858B2A31E31}" dt="2021-11-07T02:13:30.196" v="2"/>
        <pc:sldMasterMkLst>
          <pc:docMk/>
          <pc:sldMasterMk cId="2584442472" sldId="2147483696"/>
        </pc:sldMasterMkLst>
        <pc:sldLayoutChg chg="add del mod replId">
          <pc:chgData name="maulanahirzan" userId="QZ9/UGr5K0C954TRx2YVemBIv6+ROOpGBScm1FuaWOk=" providerId="None" clId="Web-{C9B5532E-5C02-41D1-BA43-C858B2A31E31}" dt="2021-11-07T02:13:30.196" v="2"/>
          <pc:sldLayoutMkLst>
            <pc:docMk/>
            <pc:sldMasterMk cId="2584442472" sldId="2147483696"/>
            <pc:sldLayoutMk cId="2035018770" sldId="2147483697"/>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3440598575" sldId="2147483698"/>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3329115773" sldId="2147483699"/>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4121196111" sldId="2147483700"/>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3158649323" sldId="2147483701"/>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3181724668" sldId="2147483702"/>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4161307883" sldId="2147483703"/>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1335481476" sldId="2147483704"/>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4285617719" sldId="2147483705"/>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533340621" sldId="2147483706"/>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842024924" sldId="2147483707"/>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2617215138" sldId="2147483708"/>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314033044" sldId="2147483709"/>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1916660866" sldId="2147483710"/>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1023090784" sldId="2147483711"/>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1086489030" sldId="2147483712"/>
          </pc:sldLayoutMkLst>
        </pc:sldLayoutChg>
        <pc:sldLayoutChg chg="add del mod replId">
          <pc:chgData name="maulanahirzan" userId="QZ9/UGr5K0C954TRx2YVemBIv6+ROOpGBScm1FuaWOk=" providerId="None" clId="Web-{C9B5532E-5C02-41D1-BA43-C858B2A31E31}" dt="2021-11-07T02:13:30.196" v="2"/>
          <pc:sldLayoutMkLst>
            <pc:docMk/>
            <pc:sldMasterMk cId="2584442472" sldId="2147483696"/>
            <pc:sldLayoutMk cId="2115416022" sldId="2147483713"/>
          </pc:sldLayoutMkLst>
        </pc:sldLayoutChg>
      </pc:sldMasterChg>
      <pc:sldMasterChg chg="add addSldLayout modSldLayout">
        <pc:chgData name="maulanahirzan" userId="QZ9/UGr5K0C954TRx2YVemBIv6+ROOpGBScm1FuaWOk=" providerId="None" clId="Web-{C9B5532E-5C02-41D1-BA43-C858B2A31E31}" dt="2021-11-07T02:13:30.196" v="2"/>
        <pc:sldMasterMkLst>
          <pc:docMk/>
          <pc:sldMasterMk cId="2483793790" sldId="2147483714"/>
        </pc:sldMasterMkLst>
        <pc:sldLayoutChg chg="add mod replId">
          <pc:chgData name="maulanahirzan" userId="QZ9/UGr5K0C954TRx2YVemBIv6+ROOpGBScm1FuaWOk=" providerId="None" clId="Web-{C9B5532E-5C02-41D1-BA43-C858B2A31E31}" dt="2021-11-07T02:13:30.196" v="2"/>
          <pc:sldLayoutMkLst>
            <pc:docMk/>
            <pc:sldMasterMk cId="2483793790" sldId="2147483714"/>
            <pc:sldLayoutMk cId="2212934028" sldId="2147483715"/>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3516086471" sldId="2147483716"/>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413429264" sldId="2147483717"/>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4158954368" sldId="2147483718"/>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1751170024" sldId="2147483719"/>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2167428843" sldId="2147483720"/>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2283841930" sldId="2147483721"/>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1937419871" sldId="2147483722"/>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3985817734" sldId="2147483723"/>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4255790741" sldId="2147483724"/>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3151334514" sldId="2147483725"/>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2377083327" sldId="2147483726"/>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2968423437" sldId="2147483727"/>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851122993" sldId="2147483728"/>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3235985686" sldId="2147483729"/>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2544881313" sldId="2147483730"/>
          </pc:sldLayoutMkLst>
        </pc:sldLayoutChg>
        <pc:sldLayoutChg chg="add mod replId">
          <pc:chgData name="maulanahirzan" userId="QZ9/UGr5K0C954TRx2YVemBIv6+ROOpGBScm1FuaWOk=" providerId="None" clId="Web-{C9B5532E-5C02-41D1-BA43-C858B2A31E31}" dt="2021-11-07T02:13:30.196" v="2"/>
          <pc:sldLayoutMkLst>
            <pc:docMk/>
            <pc:sldMasterMk cId="2483793790" sldId="2147483714"/>
            <pc:sldLayoutMk cId="523504227" sldId="2147483731"/>
          </pc:sldLayoutMkLst>
        </pc:sldLayoutChg>
      </pc:sldMasterChg>
    </pc:docChg>
  </pc:docChgLst>
  <pc:docChgLst>
    <pc:chgData name="maulanahirzan" clId="Web-{C9B5532E-5C02-41D1-BA43-C858B2A31E31}"/>
    <pc:docChg chg="addSld modSld">
      <pc:chgData name="maulanahirzan" userId="" providerId="" clId="Web-{C9B5532E-5C02-41D1-BA43-C858B2A31E31}" dt="2021-11-07T04:15:06.256" v="67" actId="20577"/>
      <pc:docMkLst>
        <pc:docMk/>
      </pc:docMkLst>
      <pc:sldChg chg="addSp delSp modSp">
        <pc:chgData name="maulanahirzan" userId="" providerId="" clId="Web-{C9B5532E-5C02-41D1-BA43-C858B2A31E31}" dt="2021-11-07T03:51:32.580" v="14" actId="14100"/>
        <pc:sldMkLst>
          <pc:docMk/>
          <pc:sldMk cId="1749750525" sldId="269"/>
        </pc:sldMkLst>
        <pc:spChg chg="mod">
          <ac:chgData name="maulanahirzan" userId="" providerId="" clId="Web-{C9B5532E-5C02-41D1-BA43-C858B2A31E31}" dt="2021-11-07T03:51:04.127" v="10" actId="1076"/>
          <ac:spMkLst>
            <pc:docMk/>
            <pc:sldMk cId="1749750525" sldId="269"/>
            <ac:spMk id="2" creationId="{E8195CC5-8668-463A-B5CF-8540BF6B873B}"/>
          </ac:spMkLst>
        </pc:spChg>
        <pc:spChg chg="del">
          <ac:chgData name="maulanahirzan" userId="" providerId="" clId="Web-{C9B5532E-5C02-41D1-BA43-C858B2A31E31}" dt="2021-11-07T03:50:52.564" v="7"/>
          <ac:spMkLst>
            <pc:docMk/>
            <pc:sldMk cId="1749750525" sldId="269"/>
            <ac:spMk id="3" creationId="{1E224674-4558-4369-B2C6-E8096AE74A1F}"/>
          </ac:spMkLst>
        </pc:spChg>
        <pc:picChg chg="add mod ord">
          <ac:chgData name="maulanahirzan" userId="" providerId="" clId="Web-{C9B5532E-5C02-41D1-BA43-C858B2A31E31}" dt="2021-11-07T03:51:32.580" v="14" actId="14100"/>
          <ac:picMkLst>
            <pc:docMk/>
            <pc:sldMk cId="1749750525" sldId="269"/>
            <ac:picMk id="4" creationId="{326B8DE3-BCD8-42AA-B47A-4A420665298D}"/>
          </ac:picMkLst>
        </pc:picChg>
        <pc:picChg chg="add del mod">
          <ac:chgData name="maulanahirzan" userId="" providerId="" clId="Web-{C9B5532E-5C02-41D1-BA43-C858B2A31E31}" dt="2021-11-07T03:51:32.455" v="11"/>
          <ac:picMkLst>
            <pc:docMk/>
            <pc:sldMk cId="1749750525" sldId="269"/>
            <ac:picMk id="5" creationId="{DB6A8C18-438E-4568-AD2A-B668D8B8C004}"/>
          </ac:picMkLst>
        </pc:picChg>
      </pc:sldChg>
      <pc:sldChg chg="addSp delSp modSp new">
        <pc:chgData name="maulanahirzan" userId="" providerId="" clId="Web-{C9B5532E-5C02-41D1-BA43-C858B2A31E31}" dt="2021-11-07T03:59:03.153" v="21" actId="14100"/>
        <pc:sldMkLst>
          <pc:docMk/>
          <pc:sldMk cId="1932143996" sldId="270"/>
        </pc:sldMkLst>
        <pc:spChg chg="del">
          <ac:chgData name="maulanahirzan" userId="" providerId="" clId="Web-{C9B5532E-5C02-41D1-BA43-C858B2A31E31}" dt="2021-11-07T03:58:20.197" v="16"/>
          <ac:spMkLst>
            <pc:docMk/>
            <pc:sldMk cId="1932143996" sldId="270"/>
            <ac:spMk id="2" creationId="{77680E30-0850-4AC3-AF9C-CE4AAC4D4B08}"/>
          </ac:spMkLst>
        </pc:spChg>
        <pc:spChg chg="del">
          <ac:chgData name="maulanahirzan" userId="" providerId="" clId="Web-{C9B5532E-5C02-41D1-BA43-C858B2A31E31}" dt="2021-11-07T03:58:22.307" v="17"/>
          <ac:spMkLst>
            <pc:docMk/>
            <pc:sldMk cId="1932143996" sldId="270"/>
            <ac:spMk id="3" creationId="{6345C916-5463-41F4-8805-2A529DEF3FFC}"/>
          </ac:spMkLst>
        </pc:spChg>
        <pc:spChg chg="add mod">
          <ac:chgData name="maulanahirzan" userId="" providerId="" clId="Web-{C9B5532E-5C02-41D1-BA43-C858B2A31E31}" dt="2021-11-07T03:58:43.432" v="18"/>
          <ac:spMkLst>
            <pc:docMk/>
            <pc:sldMk cId="1932143996" sldId="270"/>
            <ac:spMk id="5" creationId="{71B94FEB-8BF8-4774-BD23-66313950B46E}"/>
          </ac:spMkLst>
        </pc:spChg>
        <pc:picChg chg="add mod">
          <ac:chgData name="maulanahirzan" userId="" providerId="" clId="Web-{C9B5532E-5C02-41D1-BA43-C858B2A31E31}" dt="2021-11-07T03:59:03.153" v="21" actId="14100"/>
          <ac:picMkLst>
            <pc:docMk/>
            <pc:sldMk cId="1932143996" sldId="270"/>
            <ac:picMk id="6" creationId="{F16345B7-2610-4DB6-AE1C-88890CEBB46C}"/>
          </ac:picMkLst>
        </pc:picChg>
      </pc:sldChg>
      <pc:sldChg chg="modSp new">
        <pc:chgData name="maulanahirzan" userId="" providerId="" clId="Web-{C9B5532E-5C02-41D1-BA43-C858B2A31E31}" dt="2021-11-07T04:14:44.865" v="61" actId="20577"/>
        <pc:sldMkLst>
          <pc:docMk/>
          <pc:sldMk cId="3444997499" sldId="271"/>
        </pc:sldMkLst>
        <pc:spChg chg="mod">
          <ac:chgData name="maulanahirzan" userId="" providerId="" clId="Web-{C9B5532E-5C02-41D1-BA43-C858B2A31E31}" dt="2021-11-07T04:10:30.217" v="45" actId="20577"/>
          <ac:spMkLst>
            <pc:docMk/>
            <pc:sldMk cId="3444997499" sldId="271"/>
            <ac:spMk id="2" creationId="{8D26F749-E25F-4859-9F9F-DA91B6F258BA}"/>
          </ac:spMkLst>
        </pc:spChg>
        <pc:spChg chg="mod">
          <ac:chgData name="maulanahirzan" userId="" providerId="" clId="Web-{C9B5532E-5C02-41D1-BA43-C858B2A31E31}" dt="2021-11-07T04:14:44.865" v="61" actId="20577"/>
          <ac:spMkLst>
            <pc:docMk/>
            <pc:sldMk cId="3444997499" sldId="271"/>
            <ac:spMk id="3" creationId="{E4AB3132-81E0-4609-B7F8-CEAF6E754FEE}"/>
          </ac:spMkLst>
        </pc:spChg>
      </pc:sldChg>
      <pc:sldChg chg="modSp new">
        <pc:chgData name="maulanahirzan" userId="" providerId="" clId="Web-{C9B5532E-5C02-41D1-BA43-C858B2A31E31}" dt="2021-11-07T04:14:53.271" v="63" actId="20577"/>
        <pc:sldMkLst>
          <pc:docMk/>
          <pc:sldMk cId="3302645171" sldId="272"/>
        </pc:sldMkLst>
        <pc:spChg chg="mod">
          <ac:chgData name="maulanahirzan" userId="" providerId="" clId="Web-{C9B5532E-5C02-41D1-BA43-C858B2A31E31}" dt="2021-11-07T04:13:56.551" v="50" actId="20577"/>
          <ac:spMkLst>
            <pc:docMk/>
            <pc:sldMk cId="3302645171" sldId="272"/>
            <ac:spMk id="2" creationId="{D3EE42C9-2842-4FD8-81CC-B34F28AFD8E9}"/>
          </ac:spMkLst>
        </pc:spChg>
        <pc:spChg chg="mod">
          <ac:chgData name="maulanahirzan" userId="" providerId="" clId="Web-{C9B5532E-5C02-41D1-BA43-C858B2A31E31}" dt="2021-11-07T04:14:53.271" v="63" actId="20577"/>
          <ac:spMkLst>
            <pc:docMk/>
            <pc:sldMk cId="3302645171" sldId="272"/>
            <ac:spMk id="3" creationId="{8E5E32AE-D356-49B1-81AA-F21D5653EED1}"/>
          </ac:spMkLst>
        </pc:spChg>
      </pc:sldChg>
      <pc:sldChg chg="modSp new">
        <pc:chgData name="maulanahirzan" userId="" providerId="" clId="Web-{C9B5532E-5C02-41D1-BA43-C858B2A31E31}" dt="2021-11-07T04:15:06.256" v="67" actId="20577"/>
        <pc:sldMkLst>
          <pc:docMk/>
          <pc:sldMk cId="3229868359" sldId="273"/>
        </pc:sldMkLst>
        <pc:spChg chg="mod">
          <ac:chgData name="maulanahirzan" userId="" providerId="" clId="Web-{C9B5532E-5C02-41D1-BA43-C858B2A31E31}" dt="2021-11-07T04:14:25.646" v="59" actId="20577"/>
          <ac:spMkLst>
            <pc:docMk/>
            <pc:sldMk cId="3229868359" sldId="273"/>
            <ac:spMk id="2" creationId="{2EAEFAA0-E095-485E-B8A8-453124AF8B2C}"/>
          </ac:spMkLst>
        </pc:spChg>
        <pc:spChg chg="mod">
          <ac:chgData name="maulanahirzan" userId="" providerId="" clId="Web-{C9B5532E-5C02-41D1-BA43-C858B2A31E31}" dt="2021-11-07T04:15:06.256" v="67" actId="20577"/>
          <ac:spMkLst>
            <pc:docMk/>
            <pc:sldMk cId="3229868359" sldId="273"/>
            <ac:spMk id="3" creationId="{B4705FF1-1536-41FA-A5AB-ACFCC793361A}"/>
          </ac:spMkLst>
        </pc:spChg>
      </pc:sldChg>
    </pc:docChg>
  </pc:docChgLst>
</pc:chgInfo>
</file>

<file path=ppt/media/image1.jpeg>
</file>

<file path=ppt/media/image10.jpe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32E96E-41F7-40C5-8419-297958CC00FA}" type="datetimeFigureOut">
              <a:rPr lang="ru-RU" smtClean="0"/>
              <a:t>06.11.2021</a:t>
            </a:fld>
            <a:endParaRPr lang="ru-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999B8-B6B4-4561-A3CD-BBCDAB9FC9D9}" type="slidenum">
              <a:rPr lang="ru-RU" smtClean="0"/>
              <a:t>‹#›</a:t>
            </a:fld>
            <a:endParaRPr lang="ru-RU"/>
          </a:p>
        </p:txBody>
      </p:sp>
    </p:spTree>
    <p:extLst>
      <p:ext uri="{BB962C8B-B14F-4D97-AF65-F5344CB8AC3E}">
        <p14:creationId xmlns:p14="http://schemas.microsoft.com/office/powerpoint/2010/main" val="2743286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ru-RU"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2E6999B8-B6B4-4561-A3CD-BBCDAB9FC9D9}" type="slidenum">
              <a:rPr lang="ru-RU" smtClean="0"/>
              <a:t>1</a:t>
            </a:fld>
            <a:endParaRPr lang="ru-RU"/>
          </a:p>
        </p:txBody>
      </p:sp>
    </p:spTree>
    <p:extLst>
      <p:ext uri="{BB962C8B-B14F-4D97-AF65-F5344CB8AC3E}">
        <p14:creationId xmlns:p14="http://schemas.microsoft.com/office/powerpoint/2010/main" val="8676442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dirty="0"/>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293402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55790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dirty="0"/>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513345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770833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dirty="0"/>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684234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511229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359856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dirty="0"/>
              <a:t>Click to edit Master title style</a:t>
            </a:r>
          </a:p>
        </p:txBody>
      </p:sp>
    </p:spTree>
    <p:extLst>
      <p:ext uri="{BB962C8B-B14F-4D97-AF65-F5344CB8AC3E}">
        <p14:creationId xmlns:p14="http://schemas.microsoft.com/office/powerpoint/2010/main" val="25448813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23504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16086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dirty="0"/>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3429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58954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51170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67428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83841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dirty="0"/>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7419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dirty="0"/>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85817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11/6/2021</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83793790"/>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0.jpeg"/><Relationship Id="rId13" Type="http://schemas.openxmlformats.org/officeDocument/2006/relationships/image" Target="../media/image12.png"/><Relationship Id="rId3" Type="http://schemas.openxmlformats.org/officeDocument/2006/relationships/hyperlink" Target="https://www.electronics-lab.com/qgc-pyroelectric-infrared-analog-gas-sensors/" TargetMode="External"/><Relationship Id="rId7" Type="http://schemas.openxmlformats.org/officeDocument/2006/relationships/hyperlink" Target="http://electronics.stackexchange.com/questions/53442/cheap-linear-actuator-recommendations" TargetMode="External"/><Relationship Id="rId12" Type="http://schemas.openxmlformats.org/officeDocument/2006/relationships/hyperlink" Target="https://creativecommons.org/licenses/by-nc-sa/3.0/"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hyperlink" Target="https://technofaq.org/posts/2018/03/5-essential-technologies-every-business-needs/" TargetMode="External"/><Relationship Id="rId5" Type="http://schemas.openxmlformats.org/officeDocument/2006/relationships/image" Target="../media/image8.jpeg"/><Relationship Id="rId10" Type="http://schemas.openxmlformats.org/officeDocument/2006/relationships/image" Target="../media/image11.png"/><Relationship Id="rId4" Type="http://schemas.openxmlformats.org/officeDocument/2006/relationships/hyperlink" Target="https://creativecommons.org/licenses/by-sa/3.0/" TargetMode="External"/><Relationship Id="rId9" Type="http://schemas.openxmlformats.org/officeDocument/2006/relationships/hyperlink" Target="https://www.electronics-lab.com/compulabs-iot-gate-imx8-low-cost-modular-iot-gateway-optimized-industrial-applications/" TargetMode="External"/><Relationship Id="rId14" Type="http://schemas.openxmlformats.org/officeDocument/2006/relationships/hyperlink" Target="https://commons.wikimedia.org/wiki/File:YunoHost_User_Interface.p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echnofaq.org/posts/2017/11/five-industries-that-are-threatened-by-automation-software/"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www.flickr.com/photos/106574022@N04/11449016436/"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unsuckdcmetro.blogspot.com/2012/11/automatic-train-operation-coming-soon.html" TargetMode="Externa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ru-RU" dirty="0">
                <a:cs typeface="Calibri Light"/>
              </a:rPr>
              <a:t>Internet </a:t>
            </a:r>
            <a:r>
              <a:rPr lang="ru-RU" dirty="0" err="1">
                <a:cs typeface="Calibri Light"/>
              </a:rPr>
              <a:t>of</a:t>
            </a:r>
            <a:r>
              <a:rPr lang="ru-RU" dirty="0">
                <a:cs typeface="Calibri Light"/>
              </a:rPr>
              <a:t> </a:t>
            </a:r>
            <a:r>
              <a:rPr lang="ru-RU" dirty="0" err="1">
                <a:cs typeface="Calibri Light"/>
              </a:rPr>
              <a:t>Things</a:t>
            </a:r>
            <a:endParaRPr lang="ru-RU" dirty="0" err="1"/>
          </a:p>
        </p:txBody>
      </p:sp>
      <p:sp>
        <p:nvSpPr>
          <p:cNvPr id="3" name="Subtitle 2"/>
          <p:cNvSpPr>
            <a:spLocks noGrp="1"/>
          </p:cNvSpPr>
          <p:nvPr>
            <p:ph type="subTitle" idx="1"/>
          </p:nvPr>
        </p:nvSpPr>
        <p:spPr/>
        <p:txBody>
          <a:bodyPr/>
          <a:lstStyle/>
          <a:p>
            <a:r>
              <a:rPr lang="ru-RU" sz="3200" dirty="0" err="1">
                <a:cs typeface="Calibri"/>
              </a:rPr>
              <a:t>Pertemuan</a:t>
            </a:r>
            <a:r>
              <a:rPr lang="ru-RU" sz="3200" dirty="0">
                <a:cs typeface="Calibri"/>
              </a:rPr>
              <a:t> 9</a:t>
            </a:r>
            <a:endParaRPr lang="ru-RU" sz="3200">
              <a:cs typeface="Calibri"/>
            </a:endParaRPr>
          </a:p>
        </p:txBody>
      </p:sp>
    </p:spTree>
    <p:extLst>
      <p:ext uri="{BB962C8B-B14F-4D97-AF65-F5344CB8AC3E}">
        <p14:creationId xmlns:p14="http://schemas.microsoft.com/office/powerpoint/2010/main" val="2426011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EE771-79D7-40DA-B79E-8FA7BC197119}"/>
              </a:ext>
            </a:extLst>
          </p:cNvPr>
          <p:cNvSpPr>
            <a:spLocks noGrp="1"/>
          </p:cNvSpPr>
          <p:nvPr>
            <p:ph type="title"/>
          </p:nvPr>
        </p:nvSpPr>
        <p:spPr/>
        <p:txBody>
          <a:bodyPr/>
          <a:lstStyle/>
          <a:p>
            <a:r>
              <a:rPr lang="en-US" dirty="0">
                <a:ea typeface="+mj-lt"/>
                <a:cs typeface="+mj-lt"/>
              </a:rPr>
              <a:t>KOMPONEN OTOMATISASI IOT</a:t>
            </a:r>
          </a:p>
        </p:txBody>
      </p:sp>
      <p:sp>
        <p:nvSpPr>
          <p:cNvPr id="3" name="Content Placeholder 2">
            <a:extLst>
              <a:ext uri="{FF2B5EF4-FFF2-40B4-BE49-F238E27FC236}">
                <a16:creationId xmlns:a16="http://schemas.microsoft.com/office/drawing/2014/main" id="{F8B3ACB5-ECA5-43B8-BE84-76CD8402E808}"/>
              </a:ext>
            </a:extLst>
          </p:cNvPr>
          <p:cNvSpPr>
            <a:spLocks noGrp="1"/>
          </p:cNvSpPr>
          <p:nvPr>
            <p:ph idx="1"/>
          </p:nvPr>
        </p:nvSpPr>
        <p:spPr>
          <a:xfrm>
            <a:off x="685801" y="2142067"/>
            <a:ext cx="10131425" cy="4411133"/>
          </a:xfrm>
        </p:spPr>
        <p:txBody>
          <a:bodyPr vert="horz" lIns="91440" tIns="45720" rIns="91440" bIns="45720" rtlCol="0" anchor="ctr">
            <a:noAutofit/>
          </a:bodyPr>
          <a:lstStyle/>
          <a:p>
            <a:r>
              <a:rPr lang="en-US" sz="2800" b="1" dirty="0">
                <a:ea typeface="+mn-lt"/>
                <a:cs typeface="+mn-lt"/>
              </a:rPr>
              <a:t>Gateway IoT</a:t>
            </a:r>
            <a:r>
              <a:rPr lang="en-US" sz="2800" dirty="0">
                <a:ea typeface="+mn-lt"/>
                <a:cs typeface="+mn-lt"/>
              </a:rPr>
              <a:t> </a:t>
            </a:r>
            <a:r>
              <a:rPr lang="en-US" sz="2800" dirty="0" err="1">
                <a:ea typeface="+mn-lt"/>
                <a:cs typeface="+mn-lt"/>
              </a:rPr>
              <a:t>untuk</a:t>
            </a:r>
            <a:r>
              <a:rPr lang="en-US" sz="2800" dirty="0">
                <a:ea typeface="+mn-lt"/>
                <a:cs typeface="+mn-lt"/>
              </a:rPr>
              <a:t> </a:t>
            </a:r>
            <a:r>
              <a:rPr lang="en-US" sz="2800" dirty="0" err="1">
                <a:ea typeface="+mn-lt"/>
                <a:cs typeface="+mn-lt"/>
              </a:rPr>
              <a:t>menjembatani</a:t>
            </a:r>
            <a:r>
              <a:rPr lang="en-US" sz="2800" dirty="0">
                <a:ea typeface="+mn-lt"/>
                <a:cs typeface="+mn-lt"/>
              </a:rPr>
              <a:t> data </a:t>
            </a:r>
            <a:r>
              <a:rPr lang="en-US" sz="2800" dirty="0" err="1">
                <a:ea typeface="+mn-lt"/>
                <a:cs typeface="+mn-lt"/>
              </a:rPr>
              <a:t>dari</a:t>
            </a:r>
            <a:r>
              <a:rPr lang="en-US" sz="2800" dirty="0">
                <a:ea typeface="+mn-lt"/>
                <a:cs typeface="+mn-lt"/>
              </a:rPr>
              <a:t> berbagai perangkat untuk mencapai cloud. Ini juga menerjemahkan protokol perangkat menjadi satu protokol standar dan menyaring data yang tidak perlu dari perangkat.</a:t>
            </a:r>
          </a:p>
          <a:p>
            <a:pPr>
              <a:buClr>
                <a:srgbClr val="FFFFFF"/>
              </a:buClr>
            </a:pPr>
            <a:r>
              <a:rPr lang="en-US" sz="2800" b="1" dirty="0">
                <a:ea typeface="+mn-lt"/>
                <a:cs typeface="+mn-lt"/>
              </a:rPr>
              <a:t>Cloud</a:t>
            </a:r>
            <a:r>
              <a:rPr lang="en-US" sz="2800" dirty="0">
                <a:ea typeface="+mn-lt"/>
                <a:cs typeface="+mn-lt"/>
              </a:rPr>
              <a:t>, </a:t>
            </a:r>
            <a:r>
              <a:rPr lang="en-US" sz="2800" dirty="0" err="1">
                <a:ea typeface="+mn-lt"/>
                <a:cs typeface="+mn-lt"/>
              </a:rPr>
              <a:t>tempat</a:t>
            </a:r>
            <a:r>
              <a:rPr lang="en-US" sz="2800" dirty="0">
                <a:ea typeface="+mn-lt"/>
                <a:cs typeface="+mn-lt"/>
              </a:rPr>
              <a:t> </a:t>
            </a:r>
            <a:r>
              <a:rPr lang="en-US" sz="2800" dirty="0" err="1">
                <a:ea typeface="+mn-lt"/>
                <a:cs typeface="+mn-lt"/>
              </a:rPr>
              <a:t>semua</a:t>
            </a:r>
            <a:r>
              <a:rPr lang="en-US" sz="2800" dirty="0">
                <a:ea typeface="+mn-lt"/>
                <a:cs typeface="+mn-lt"/>
              </a:rPr>
              <a:t> data </a:t>
            </a:r>
            <a:r>
              <a:rPr lang="en-US" sz="2800" dirty="0" err="1">
                <a:ea typeface="+mn-lt"/>
                <a:cs typeface="+mn-lt"/>
              </a:rPr>
              <a:t>dari</a:t>
            </a:r>
            <a:r>
              <a:rPr lang="en-US" sz="2800" dirty="0">
                <a:ea typeface="+mn-lt"/>
                <a:cs typeface="+mn-lt"/>
              </a:rPr>
              <a:t> </a:t>
            </a:r>
            <a:r>
              <a:rPr lang="en-US" sz="2800" dirty="0" err="1">
                <a:ea typeface="+mn-lt"/>
                <a:cs typeface="+mn-lt"/>
              </a:rPr>
              <a:t>perangkat</a:t>
            </a:r>
            <a:r>
              <a:rPr lang="en-US" sz="2800" dirty="0">
                <a:ea typeface="+mn-lt"/>
                <a:cs typeface="+mn-lt"/>
              </a:rPr>
              <a:t> IoT </a:t>
            </a:r>
            <a:r>
              <a:rPr lang="en-US" sz="2800" dirty="0" err="1">
                <a:ea typeface="+mn-lt"/>
                <a:cs typeface="+mn-lt"/>
              </a:rPr>
              <a:t>dikumpulkan</a:t>
            </a:r>
            <a:r>
              <a:rPr lang="en-US" sz="2800" dirty="0">
                <a:ea typeface="+mn-lt"/>
                <a:cs typeface="+mn-lt"/>
              </a:rPr>
              <a:t> dan </a:t>
            </a:r>
            <a:r>
              <a:rPr lang="en-US" sz="2800" dirty="0" err="1">
                <a:ea typeface="+mn-lt"/>
                <a:cs typeface="+mn-lt"/>
              </a:rPr>
              <a:t>diproses</a:t>
            </a:r>
            <a:r>
              <a:rPr lang="en-US" sz="2800" dirty="0">
                <a:ea typeface="+mn-lt"/>
                <a:cs typeface="+mn-lt"/>
              </a:rPr>
              <a:t> oleh </a:t>
            </a:r>
            <a:r>
              <a:rPr lang="en-US" sz="2800" dirty="0" err="1">
                <a:ea typeface="+mn-lt"/>
                <a:cs typeface="+mn-lt"/>
              </a:rPr>
              <a:t>perangkat</a:t>
            </a:r>
            <a:r>
              <a:rPr lang="en-US" sz="2800" dirty="0">
                <a:ea typeface="+mn-lt"/>
                <a:cs typeface="+mn-lt"/>
              </a:rPr>
              <a:t> </a:t>
            </a:r>
            <a:r>
              <a:rPr lang="en-US" sz="2800" dirty="0" err="1">
                <a:ea typeface="+mn-lt"/>
                <a:cs typeface="+mn-lt"/>
              </a:rPr>
              <a:t>lunak</a:t>
            </a:r>
            <a:endParaRPr lang="en-US" sz="2800" dirty="0" err="1">
              <a:cs typeface="Calibri"/>
            </a:endParaRPr>
          </a:p>
          <a:p>
            <a:pPr>
              <a:buClr>
                <a:srgbClr val="FFFFFF"/>
              </a:buClr>
            </a:pPr>
            <a:r>
              <a:rPr lang="en-US" sz="2800" b="1" dirty="0" err="1">
                <a:ea typeface="+mn-lt"/>
                <a:cs typeface="+mn-lt"/>
              </a:rPr>
              <a:t>Antarmuka</a:t>
            </a:r>
            <a:r>
              <a:rPr lang="en-US" sz="2800" b="1" dirty="0">
                <a:ea typeface="+mn-lt"/>
                <a:cs typeface="+mn-lt"/>
              </a:rPr>
              <a:t> </a:t>
            </a:r>
            <a:r>
              <a:rPr lang="en-US" sz="2800" b="1" dirty="0" err="1">
                <a:ea typeface="+mn-lt"/>
                <a:cs typeface="+mn-lt"/>
              </a:rPr>
              <a:t>pengguna</a:t>
            </a:r>
            <a:r>
              <a:rPr lang="en-US" sz="2800" dirty="0">
                <a:ea typeface="+mn-lt"/>
                <a:cs typeface="+mn-lt"/>
              </a:rPr>
              <a:t>, </a:t>
            </a:r>
            <a:r>
              <a:rPr lang="en-US" sz="2800" dirty="0" err="1">
                <a:ea typeface="+mn-lt"/>
                <a:cs typeface="+mn-lt"/>
              </a:rPr>
              <a:t>dari</a:t>
            </a:r>
            <a:r>
              <a:rPr lang="en-US" sz="2800" dirty="0">
                <a:ea typeface="+mn-lt"/>
                <a:cs typeface="+mn-lt"/>
              </a:rPr>
              <a:t> mana </a:t>
            </a:r>
            <a:r>
              <a:rPr lang="en-US" sz="2800" dirty="0" err="1">
                <a:ea typeface="+mn-lt"/>
                <a:cs typeface="+mn-lt"/>
              </a:rPr>
              <a:t>pengguna</a:t>
            </a:r>
            <a:r>
              <a:rPr lang="en-US" sz="2800" dirty="0">
                <a:ea typeface="+mn-lt"/>
                <a:cs typeface="+mn-lt"/>
              </a:rPr>
              <a:t> </a:t>
            </a:r>
            <a:r>
              <a:rPr lang="en-US" sz="2800" dirty="0" err="1">
                <a:ea typeface="+mn-lt"/>
                <a:cs typeface="+mn-lt"/>
              </a:rPr>
              <a:t>mendapatkan</a:t>
            </a:r>
            <a:r>
              <a:rPr lang="en-US" sz="2800" dirty="0">
                <a:ea typeface="+mn-lt"/>
                <a:cs typeface="+mn-lt"/>
              </a:rPr>
              <a:t> data </a:t>
            </a:r>
            <a:r>
              <a:rPr lang="en-US" sz="2800" dirty="0" err="1">
                <a:ea typeface="+mn-lt"/>
                <a:cs typeface="+mn-lt"/>
              </a:rPr>
              <a:t>dari</a:t>
            </a:r>
            <a:r>
              <a:rPr lang="en-US" sz="2800" dirty="0">
                <a:ea typeface="+mn-lt"/>
                <a:cs typeface="+mn-lt"/>
              </a:rPr>
              <a:t> </a:t>
            </a:r>
            <a:r>
              <a:rPr lang="en-US" sz="2800" dirty="0" err="1">
                <a:ea typeface="+mn-lt"/>
                <a:cs typeface="+mn-lt"/>
              </a:rPr>
              <a:t>perangkat</a:t>
            </a:r>
            <a:r>
              <a:rPr lang="en-US" sz="2800" dirty="0">
                <a:ea typeface="+mn-lt"/>
                <a:cs typeface="+mn-lt"/>
              </a:rPr>
              <a:t> </a:t>
            </a:r>
            <a:r>
              <a:rPr lang="en-US" sz="2800" dirty="0" err="1">
                <a:ea typeface="+mn-lt"/>
                <a:cs typeface="+mn-lt"/>
              </a:rPr>
              <a:t>sehingga</a:t>
            </a:r>
            <a:r>
              <a:rPr lang="en-US" sz="2800" dirty="0">
                <a:ea typeface="+mn-lt"/>
                <a:cs typeface="+mn-lt"/>
              </a:rPr>
              <a:t> </a:t>
            </a:r>
            <a:r>
              <a:rPr lang="en-US" sz="2800" dirty="0" err="1">
                <a:ea typeface="+mn-lt"/>
                <a:cs typeface="+mn-lt"/>
              </a:rPr>
              <a:t>mereka</a:t>
            </a:r>
            <a:r>
              <a:rPr lang="en-US" sz="2800" dirty="0">
                <a:ea typeface="+mn-lt"/>
                <a:cs typeface="+mn-lt"/>
              </a:rPr>
              <a:t> </a:t>
            </a:r>
            <a:r>
              <a:rPr lang="en-US" sz="2800" dirty="0" err="1">
                <a:ea typeface="+mn-lt"/>
                <a:cs typeface="+mn-lt"/>
              </a:rPr>
              <a:t>dapat</a:t>
            </a:r>
            <a:r>
              <a:rPr lang="en-US" sz="2800" dirty="0">
                <a:ea typeface="+mn-lt"/>
                <a:cs typeface="+mn-lt"/>
              </a:rPr>
              <a:t> </a:t>
            </a:r>
            <a:r>
              <a:rPr lang="en-US" sz="2800" dirty="0" err="1">
                <a:ea typeface="+mn-lt"/>
                <a:cs typeface="+mn-lt"/>
              </a:rPr>
              <a:t>membuat</a:t>
            </a:r>
            <a:r>
              <a:rPr lang="en-US" sz="2800" dirty="0">
                <a:ea typeface="+mn-lt"/>
                <a:cs typeface="+mn-lt"/>
              </a:rPr>
              <a:t> </a:t>
            </a:r>
            <a:r>
              <a:rPr lang="en-US" sz="2800" dirty="0" err="1">
                <a:ea typeface="+mn-lt"/>
                <a:cs typeface="+mn-lt"/>
              </a:rPr>
              <a:t>perintah</a:t>
            </a:r>
            <a:r>
              <a:rPr lang="en-US" sz="2800" dirty="0">
                <a:ea typeface="+mn-lt"/>
                <a:cs typeface="+mn-lt"/>
              </a:rPr>
              <a:t> yang </a:t>
            </a:r>
            <a:r>
              <a:rPr lang="en-US" sz="2800" dirty="0" err="1">
                <a:ea typeface="+mn-lt"/>
                <a:cs typeface="+mn-lt"/>
              </a:rPr>
              <a:t>diperlukan</a:t>
            </a:r>
            <a:r>
              <a:rPr lang="en-US" sz="2800" dirty="0">
                <a:ea typeface="+mn-lt"/>
                <a:cs typeface="+mn-lt"/>
              </a:rPr>
              <a:t> yang </a:t>
            </a:r>
            <a:r>
              <a:rPr lang="en-US" sz="2800" dirty="0" err="1">
                <a:ea typeface="+mn-lt"/>
                <a:cs typeface="+mn-lt"/>
              </a:rPr>
              <a:t>harus</a:t>
            </a:r>
            <a:r>
              <a:rPr lang="en-US" sz="2800" dirty="0">
                <a:ea typeface="+mn-lt"/>
                <a:cs typeface="+mn-lt"/>
              </a:rPr>
              <a:t> </a:t>
            </a:r>
            <a:r>
              <a:rPr lang="en-US" sz="2800" dirty="0" err="1">
                <a:ea typeface="+mn-lt"/>
                <a:cs typeface="+mn-lt"/>
              </a:rPr>
              <a:t>dijalankan</a:t>
            </a:r>
            <a:r>
              <a:rPr lang="en-US" sz="2800" dirty="0">
                <a:ea typeface="+mn-lt"/>
                <a:cs typeface="+mn-lt"/>
              </a:rPr>
              <a:t> </a:t>
            </a:r>
            <a:r>
              <a:rPr lang="en-US" sz="2800" dirty="0" err="1">
                <a:ea typeface="+mn-lt"/>
                <a:cs typeface="+mn-lt"/>
              </a:rPr>
              <a:t>perangkat</a:t>
            </a:r>
            <a:endParaRPr lang="en-US" sz="2800" err="1">
              <a:cs typeface="Calibri"/>
            </a:endParaRPr>
          </a:p>
        </p:txBody>
      </p:sp>
    </p:spTree>
    <p:extLst>
      <p:ext uri="{BB962C8B-B14F-4D97-AF65-F5344CB8AC3E}">
        <p14:creationId xmlns:p14="http://schemas.microsoft.com/office/powerpoint/2010/main" val="4265268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7EA75-797B-470C-8E36-132FC61C8942}"/>
              </a:ext>
            </a:extLst>
          </p:cNvPr>
          <p:cNvSpPr>
            <a:spLocks noGrp="1"/>
          </p:cNvSpPr>
          <p:nvPr>
            <p:ph type="title"/>
          </p:nvPr>
        </p:nvSpPr>
        <p:spPr/>
        <p:txBody>
          <a:bodyPr/>
          <a:lstStyle/>
          <a:p>
            <a:r>
              <a:rPr lang="en-US" dirty="0" err="1">
                <a:cs typeface="Calibri Light"/>
              </a:rPr>
              <a:t>Komponen</a:t>
            </a:r>
            <a:r>
              <a:rPr lang="en-US" dirty="0">
                <a:cs typeface="Calibri Light"/>
              </a:rPr>
              <a:t> IoT</a:t>
            </a:r>
            <a:endParaRPr lang="en-US" dirty="0"/>
          </a:p>
        </p:txBody>
      </p:sp>
      <p:pic>
        <p:nvPicPr>
          <p:cNvPr id="4" name="Picture 4" descr="A picture containing furniture, seat, table&#10;&#10;Description automatically generated">
            <a:extLst>
              <a:ext uri="{FF2B5EF4-FFF2-40B4-BE49-F238E27FC236}">
                <a16:creationId xmlns:a16="http://schemas.microsoft.com/office/drawing/2014/main" id="{4BF7B4CF-56D0-44C4-AFE9-3E4535530313}"/>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279018" y="4183122"/>
            <a:ext cx="3267479" cy="2341323"/>
          </a:xfrm>
        </p:spPr>
      </p:pic>
      <p:sp>
        <p:nvSpPr>
          <p:cNvPr id="5" name="TextBox 4">
            <a:extLst>
              <a:ext uri="{FF2B5EF4-FFF2-40B4-BE49-F238E27FC236}">
                <a16:creationId xmlns:a16="http://schemas.microsoft.com/office/drawing/2014/main" id="{B44BC6B1-B1B2-43A3-BF80-D018DFECDD14}"/>
              </a:ext>
            </a:extLst>
          </p:cNvPr>
          <p:cNvSpPr txBox="1"/>
          <p:nvPr/>
        </p:nvSpPr>
        <p:spPr>
          <a:xfrm>
            <a:off x="278621" y="6524445"/>
            <a:ext cx="5108575" cy="317500"/>
          </a:xfrm>
          <a:prstGeom prst="rect">
            <a:avLst/>
          </a:prstGeom>
        </p:spPr>
        <p:txBody>
          <a:bodyPr>
            <a:normAutofit fontScale="85000" lnSpcReduction="10000"/>
          </a:bodyPr>
          <a:lstStyle/>
          <a:p>
            <a:r>
              <a:rPr lang="en-US">
                <a:hlinkClick r:id="rId3"/>
              </a:rPr>
              <a:t>This Photo</a:t>
            </a:r>
            <a:r>
              <a:rPr lang="en-US"/>
              <a:t> by Unknown author is licensed under </a:t>
            </a:r>
            <a:r>
              <a:rPr lang="en-US">
                <a:hlinkClick r:id="rId4"/>
              </a:rPr>
              <a:t>CC BY-SA</a:t>
            </a:r>
            <a:r>
              <a:rPr lang="en-US"/>
              <a:t>.</a:t>
            </a:r>
          </a:p>
        </p:txBody>
      </p:sp>
      <p:pic>
        <p:nvPicPr>
          <p:cNvPr id="7" name="Picture 7" descr="Free Images : technology, cable, communication, switch ...">
            <a:extLst>
              <a:ext uri="{FF2B5EF4-FFF2-40B4-BE49-F238E27FC236}">
                <a16:creationId xmlns:a16="http://schemas.microsoft.com/office/drawing/2014/main" id="{D848CACD-1EDA-46E4-970C-26D92FD87A15}"/>
              </a:ext>
            </a:extLst>
          </p:cNvPr>
          <p:cNvPicPr>
            <a:picLocks noChangeAspect="1"/>
          </p:cNvPicPr>
          <p:nvPr/>
        </p:nvPicPr>
        <p:blipFill>
          <a:blip r:embed="rId5"/>
          <a:stretch>
            <a:fillRect/>
          </a:stretch>
        </p:blipFill>
        <p:spPr>
          <a:xfrm>
            <a:off x="3746740" y="4125583"/>
            <a:ext cx="3102633" cy="2344947"/>
          </a:xfrm>
          <a:prstGeom prst="rect">
            <a:avLst/>
          </a:prstGeom>
        </p:spPr>
      </p:pic>
      <p:pic>
        <p:nvPicPr>
          <p:cNvPr id="8" name="Picture 8" descr="A picture containing weapon&#10;&#10;Description automatically generated">
            <a:extLst>
              <a:ext uri="{FF2B5EF4-FFF2-40B4-BE49-F238E27FC236}">
                <a16:creationId xmlns:a16="http://schemas.microsoft.com/office/drawing/2014/main" id="{C525A831-E2B3-4BB1-B266-6DD92394C2B7}"/>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7111042" y="4129203"/>
            <a:ext cx="2700067" cy="2337707"/>
          </a:xfrm>
          <a:prstGeom prst="rect">
            <a:avLst/>
          </a:prstGeom>
        </p:spPr>
      </p:pic>
      <p:sp>
        <p:nvSpPr>
          <p:cNvPr id="9" name="TextBox 8">
            <a:extLst>
              <a:ext uri="{FF2B5EF4-FFF2-40B4-BE49-F238E27FC236}">
                <a16:creationId xmlns:a16="http://schemas.microsoft.com/office/drawing/2014/main" id="{96A3A66A-8FDB-492D-A6F7-4742DAE27618}"/>
              </a:ext>
            </a:extLst>
          </p:cNvPr>
          <p:cNvSpPr txBox="1"/>
          <p:nvPr/>
        </p:nvSpPr>
        <p:spPr>
          <a:xfrm>
            <a:off x="7111042" y="6466188"/>
            <a:ext cx="2743200" cy="317500"/>
          </a:xfrm>
          <a:prstGeom prst="rect">
            <a:avLst/>
          </a:prstGeom>
        </p:spPr>
        <p:txBody>
          <a:bodyPr>
            <a:normAutofit fontScale="47500" lnSpcReduction="20000"/>
          </a:bodyPr>
          <a:lstStyle/>
          <a:p>
            <a:r>
              <a:rPr lang="en-US">
                <a:hlinkClick r:id="rId7"/>
              </a:rPr>
              <a:t>This Photo</a:t>
            </a:r>
            <a:r>
              <a:rPr lang="en-US"/>
              <a:t> by Unknown author is licensed under </a:t>
            </a:r>
            <a:r>
              <a:rPr lang="en-US">
                <a:hlinkClick r:id="rId4"/>
              </a:rPr>
              <a:t>CC BY-SA</a:t>
            </a:r>
            <a:r>
              <a:rPr lang="en-US"/>
              <a:t>.</a:t>
            </a:r>
          </a:p>
        </p:txBody>
      </p:sp>
      <p:pic>
        <p:nvPicPr>
          <p:cNvPr id="11" name="Picture 11" descr="A picture containing graphical user interface&#10;&#10;Description automatically generated">
            <a:extLst>
              <a:ext uri="{FF2B5EF4-FFF2-40B4-BE49-F238E27FC236}">
                <a16:creationId xmlns:a16="http://schemas.microsoft.com/office/drawing/2014/main" id="{EFC2708C-14BC-44A0-82E3-CC206BD9E912}"/>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382438" y="1967542"/>
            <a:ext cx="3188898" cy="1858992"/>
          </a:xfrm>
          <a:prstGeom prst="rect">
            <a:avLst/>
          </a:prstGeom>
        </p:spPr>
      </p:pic>
      <p:sp>
        <p:nvSpPr>
          <p:cNvPr id="12" name="TextBox 11">
            <a:extLst>
              <a:ext uri="{FF2B5EF4-FFF2-40B4-BE49-F238E27FC236}">
                <a16:creationId xmlns:a16="http://schemas.microsoft.com/office/drawing/2014/main" id="{1C0B9E1B-AC83-4CC6-82E8-5DDD0018FD1D}"/>
              </a:ext>
            </a:extLst>
          </p:cNvPr>
          <p:cNvSpPr txBox="1"/>
          <p:nvPr/>
        </p:nvSpPr>
        <p:spPr>
          <a:xfrm>
            <a:off x="382438" y="3826534"/>
            <a:ext cx="2743200" cy="317500"/>
          </a:xfrm>
          <a:prstGeom prst="rect">
            <a:avLst/>
          </a:prstGeom>
        </p:spPr>
        <p:txBody>
          <a:bodyPr>
            <a:normAutofit fontScale="47500" lnSpcReduction="20000"/>
          </a:bodyPr>
          <a:lstStyle/>
          <a:p>
            <a:r>
              <a:rPr lang="en-US">
                <a:hlinkClick r:id="rId9"/>
              </a:rPr>
              <a:t>This Photo</a:t>
            </a:r>
            <a:r>
              <a:rPr lang="en-US"/>
              <a:t> by Unknown author is licensed under </a:t>
            </a:r>
            <a:r>
              <a:rPr lang="en-US">
                <a:hlinkClick r:id="rId4"/>
              </a:rPr>
              <a:t>CC BY-SA</a:t>
            </a:r>
            <a:r>
              <a:rPr lang="en-US"/>
              <a:t>.</a:t>
            </a:r>
          </a:p>
        </p:txBody>
      </p:sp>
      <p:pic>
        <p:nvPicPr>
          <p:cNvPr id="14" name="Picture 14" descr="A picture containing graphical user interface&#10;&#10;Description automatically generated">
            <a:extLst>
              <a:ext uri="{FF2B5EF4-FFF2-40B4-BE49-F238E27FC236}">
                <a16:creationId xmlns:a16="http://schemas.microsoft.com/office/drawing/2014/main" id="{7DC8FC5F-A31C-4195-A90B-571E0D048248}"/>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3746740" y="1971199"/>
            <a:ext cx="2973236" cy="1851678"/>
          </a:xfrm>
          <a:prstGeom prst="rect">
            <a:avLst/>
          </a:prstGeom>
        </p:spPr>
      </p:pic>
      <p:sp>
        <p:nvSpPr>
          <p:cNvPr id="15" name="TextBox 14">
            <a:extLst>
              <a:ext uri="{FF2B5EF4-FFF2-40B4-BE49-F238E27FC236}">
                <a16:creationId xmlns:a16="http://schemas.microsoft.com/office/drawing/2014/main" id="{BD128489-A17B-4CC1-8184-D450812B0FAE}"/>
              </a:ext>
            </a:extLst>
          </p:cNvPr>
          <p:cNvSpPr txBox="1"/>
          <p:nvPr/>
        </p:nvSpPr>
        <p:spPr>
          <a:xfrm>
            <a:off x="3761117" y="3823000"/>
            <a:ext cx="2743200" cy="317500"/>
          </a:xfrm>
          <a:prstGeom prst="rect">
            <a:avLst/>
          </a:prstGeom>
        </p:spPr>
        <p:txBody>
          <a:bodyPr>
            <a:normAutofit fontScale="47500" lnSpcReduction="20000"/>
          </a:bodyPr>
          <a:lstStyle/>
          <a:p>
            <a:r>
              <a:rPr lang="en-US">
                <a:hlinkClick r:id="rId11"/>
              </a:rPr>
              <a:t>This Photo</a:t>
            </a:r>
            <a:r>
              <a:rPr lang="en-US"/>
              <a:t> by Unknown author is licensed under </a:t>
            </a:r>
            <a:r>
              <a:rPr lang="en-US">
                <a:hlinkClick r:id="rId12"/>
              </a:rPr>
              <a:t>CC BY-SA-NC</a:t>
            </a:r>
            <a:r>
              <a:rPr lang="en-US"/>
              <a:t>.</a:t>
            </a:r>
          </a:p>
        </p:txBody>
      </p:sp>
      <p:pic>
        <p:nvPicPr>
          <p:cNvPr id="17" name="Picture 17" descr="Graphical user interface, website&#10;&#10;Description automatically generated">
            <a:extLst>
              <a:ext uri="{FF2B5EF4-FFF2-40B4-BE49-F238E27FC236}">
                <a16:creationId xmlns:a16="http://schemas.microsoft.com/office/drawing/2014/main" id="{965F95FE-CA46-4562-BD85-EC75E6598D3C}"/>
              </a:ext>
            </a:extLst>
          </p:cNvPr>
          <p:cNvPicPr>
            <a:picLocks noChangeAspect="1"/>
          </p:cNvPicPr>
          <p:nvPr/>
        </p:nvPicPr>
        <p:blipFill>
          <a:blip r:embed="rId13">
            <a:extLst>
              <a:ext uri="{837473B0-CC2E-450A-ABE3-18F120FF3D39}">
                <a1611:picAttrSrcUrl xmlns:a1611="http://schemas.microsoft.com/office/drawing/2016/11/main" r:id="rId14"/>
              </a:ext>
            </a:extLst>
          </a:blip>
          <a:stretch>
            <a:fillRect/>
          </a:stretch>
        </p:blipFill>
        <p:spPr>
          <a:xfrm>
            <a:off x="7067910" y="2470674"/>
            <a:ext cx="2743198" cy="1312801"/>
          </a:xfrm>
          <a:prstGeom prst="rect">
            <a:avLst/>
          </a:prstGeom>
        </p:spPr>
      </p:pic>
      <p:sp>
        <p:nvSpPr>
          <p:cNvPr id="18" name="TextBox 17">
            <a:extLst>
              <a:ext uri="{FF2B5EF4-FFF2-40B4-BE49-F238E27FC236}">
                <a16:creationId xmlns:a16="http://schemas.microsoft.com/office/drawing/2014/main" id="{9262AF41-D49A-413D-AFA8-414C9DDED342}"/>
              </a:ext>
            </a:extLst>
          </p:cNvPr>
          <p:cNvSpPr txBox="1"/>
          <p:nvPr/>
        </p:nvSpPr>
        <p:spPr>
          <a:xfrm>
            <a:off x="7067909" y="3782713"/>
            <a:ext cx="2743200" cy="317500"/>
          </a:xfrm>
          <a:prstGeom prst="rect">
            <a:avLst/>
          </a:prstGeom>
        </p:spPr>
        <p:txBody>
          <a:bodyPr>
            <a:normAutofit fontScale="47500" lnSpcReduction="20000"/>
          </a:bodyPr>
          <a:lstStyle/>
          <a:p>
            <a:r>
              <a:rPr lang="en-US">
                <a:hlinkClick r:id="rId14"/>
              </a:rPr>
              <a:t>This Photo</a:t>
            </a:r>
            <a:r>
              <a:rPr lang="en-US"/>
              <a:t> by Unknown author is licensed under </a:t>
            </a:r>
            <a:r>
              <a:rPr lang="en-US">
                <a:hlinkClick r:id="rId4"/>
              </a:rPr>
              <a:t>CC BY-SA</a:t>
            </a:r>
            <a:r>
              <a:rPr lang="en-US"/>
              <a:t>.</a:t>
            </a:r>
          </a:p>
        </p:txBody>
      </p:sp>
    </p:spTree>
    <p:extLst>
      <p:ext uri="{BB962C8B-B14F-4D97-AF65-F5344CB8AC3E}">
        <p14:creationId xmlns:p14="http://schemas.microsoft.com/office/powerpoint/2010/main" val="2458626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6B12B-E216-4B7D-9C6F-466055FE4ED5}"/>
              </a:ext>
            </a:extLst>
          </p:cNvPr>
          <p:cNvSpPr>
            <a:spLocks noGrp="1"/>
          </p:cNvSpPr>
          <p:nvPr>
            <p:ph type="title"/>
          </p:nvPr>
        </p:nvSpPr>
        <p:spPr/>
        <p:txBody>
          <a:bodyPr/>
          <a:lstStyle/>
          <a:p>
            <a:r>
              <a:rPr lang="en-US" dirty="0">
                <a:cs typeface="Calibri Light"/>
              </a:rPr>
              <a:t>Manfaat </a:t>
            </a:r>
            <a:r>
              <a:rPr lang="en-US" dirty="0" err="1">
                <a:cs typeface="Calibri Light"/>
              </a:rPr>
              <a:t>Otomatisasi</a:t>
            </a:r>
            <a:r>
              <a:rPr lang="en-US" dirty="0">
                <a:cs typeface="Calibri Light"/>
              </a:rPr>
              <a:t> </a:t>
            </a:r>
            <a:r>
              <a:rPr lang="en-US" dirty="0" err="1">
                <a:cs typeface="Calibri Light"/>
              </a:rPr>
              <a:t>iot</a:t>
            </a:r>
            <a:endParaRPr lang="en-US" dirty="0" err="1"/>
          </a:p>
        </p:txBody>
      </p:sp>
      <p:sp>
        <p:nvSpPr>
          <p:cNvPr id="3" name="Content Placeholder 2">
            <a:extLst>
              <a:ext uri="{FF2B5EF4-FFF2-40B4-BE49-F238E27FC236}">
                <a16:creationId xmlns:a16="http://schemas.microsoft.com/office/drawing/2014/main" id="{CCF06F0C-3D99-414C-9689-B6DAA2338C7D}"/>
              </a:ext>
            </a:extLst>
          </p:cNvPr>
          <p:cNvSpPr>
            <a:spLocks noGrp="1"/>
          </p:cNvSpPr>
          <p:nvPr>
            <p:ph idx="1"/>
          </p:nvPr>
        </p:nvSpPr>
        <p:spPr>
          <a:xfrm>
            <a:off x="685801" y="1710747"/>
            <a:ext cx="10131425" cy="4885585"/>
          </a:xfrm>
        </p:spPr>
        <p:txBody>
          <a:bodyPr>
            <a:normAutofit/>
          </a:bodyPr>
          <a:lstStyle/>
          <a:p>
            <a:r>
              <a:rPr lang="en-US" sz="2800" dirty="0" err="1">
                <a:ea typeface="+mn-lt"/>
                <a:cs typeface="+mn-lt"/>
              </a:rPr>
              <a:t>Peningkatan</a:t>
            </a:r>
            <a:r>
              <a:rPr lang="en-US" sz="2800" dirty="0">
                <a:ea typeface="+mn-lt"/>
                <a:cs typeface="+mn-lt"/>
              </a:rPr>
              <a:t> </a:t>
            </a:r>
            <a:r>
              <a:rPr lang="en-US" sz="2800" dirty="0" err="1">
                <a:ea typeface="+mn-lt"/>
                <a:cs typeface="+mn-lt"/>
              </a:rPr>
              <a:t>waktu</a:t>
            </a:r>
            <a:r>
              <a:rPr lang="en-US" sz="2800" dirty="0">
                <a:ea typeface="+mn-lt"/>
                <a:cs typeface="+mn-lt"/>
              </a:rPr>
              <a:t> </a:t>
            </a:r>
            <a:r>
              <a:rPr lang="en-US" sz="2800" dirty="0" err="1">
                <a:ea typeface="+mn-lt"/>
                <a:cs typeface="+mn-lt"/>
              </a:rPr>
              <a:t>kerja</a:t>
            </a:r>
            <a:endParaRPr lang="en-US" sz="2800">
              <a:cs typeface="Calibri" panose="020F0502020204030204"/>
            </a:endParaRPr>
          </a:p>
          <a:p>
            <a:pPr lvl="1">
              <a:buClr>
                <a:srgbClr val="FFFFFF"/>
              </a:buClr>
            </a:pPr>
            <a:r>
              <a:rPr lang="en-US" sz="2600" dirty="0">
                <a:ea typeface="+mn-lt"/>
                <a:cs typeface="+mn-lt"/>
              </a:rPr>
              <a:t>Uptime </a:t>
            </a:r>
            <a:r>
              <a:rPr lang="en-US" sz="2600" dirty="0" err="1">
                <a:ea typeface="+mn-lt"/>
                <a:cs typeface="+mn-lt"/>
              </a:rPr>
              <a:t>mengacu</a:t>
            </a:r>
            <a:r>
              <a:rPr lang="en-US" sz="2600" dirty="0">
                <a:ea typeface="+mn-lt"/>
                <a:cs typeface="+mn-lt"/>
              </a:rPr>
              <a:t> pada </a:t>
            </a:r>
            <a:r>
              <a:rPr lang="en-US" sz="2600" dirty="0" err="1">
                <a:ea typeface="+mn-lt"/>
                <a:cs typeface="+mn-lt"/>
              </a:rPr>
              <a:t>berapa</a:t>
            </a:r>
            <a:r>
              <a:rPr lang="en-US" sz="2600" dirty="0">
                <a:ea typeface="+mn-lt"/>
                <a:cs typeface="+mn-lt"/>
              </a:rPr>
              <a:t> lama </a:t>
            </a:r>
            <a:r>
              <a:rPr lang="en-US" sz="2600" dirty="0" err="1">
                <a:ea typeface="+mn-lt"/>
                <a:cs typeface="+mn-lt"/>
              </a:rPr>
              <a:t>bisnis</a:t>
            </a:r>
            <a:r>
              <a:rPr lang="en-US" sz="2600" dirty="0">
                <a:ea typeface="+mn-lt"/>
                <a:cs typeface="+mn-lt"/>
              </a:rPr>
              <a:t> </a:t>
            </a:r>
            <a:r>
              <a:rPr lang="en-US" sz="2600" dirty="0" err="1">
                <a:ea typeface="+mn-lt"/>
                <a:cs typeface="+mn-lt"/>
              </a:rPr>
              <a:t>buka</a:t>
            </a:r>
            <a:r>
              <a:rPr lang="en-US" sz="2600" dirty="0">
                <a:ea typeface="+mn-lt"/>
                <a:cs typeface="+mn-lt"/>
              </a:rPr>
              <a:t> </a:t>
            </a:r>
            <a:r>
              <a:rPr lang="en-US" sz="2600" dirty="0" err="1">
                <a:ea typeface="+mn-lt"/>
                <a:cs typeface="+mn-lt"/>
              </a:rPr>
              <a:t>atau</a:t>
            </a:r>
            <a:r>
              <a:rPr lang="en-US" sz="2600" dirty="0">
                <a:ea typeface="+mn-lt"/>
                <a:cs typeface="+mn-lt"/>
              </a:rPr>
              <a:t> </a:t>
            </a:r>
            <a:r>
              <a:rPr lang="en-US" sz="2600" dirty="0" err="1">
                <a:ea typeface="+mn-lt"/>
                <a:cs typeface="+mn-lt"/>
              </a:rPr>
              <a:t>berjalan</a:t>
            </a:r>
            <a:r>
              <a:rPr lang="en-US" sz="2600" dirty="0">
                <a:ea typeface="+mn-lt"/>
                <a:cs typeface="+mn-lt"/>
              </a:rPr>
              <a:t>.</a:t>
            </a:r>
          </a:p>
          <a:p>
            <a:pPr>
              <a:buClr>
                <a:srgbClr val="FFFFFF"/>
              </a:buClr>
            </a:pPr>
            <a:r>
              <a:rPr lang="en-US" sz="2800" dirty="0" err="1">
                <a:ea typeface="+mn-lt"/>
                <a:cs typeface="+mn-lt"/>
              </a:rPr>
              <a:t>Efisiensi</a:t>
            </a:r>
            <a:r>
              <a:rPr lang="en-US" sz="2800" dirty="0">
                <a:ea typeface="+mn-lt"/>
                <a:cs typeface="+mn-lt"/>
              </a:rPr>
              <a:t> </a:t>
            </a:r>
            <a:r>
              <a:rPr lang="en-US" sz="2800" dirty="0" err="1">
                <a:ea typeface="+mn-lt"/>
                <a:cs typeface="+mn-lt"/>
              </a:rPr>
              <a:t>operasional</a:t>
            </a:r>
            <a:endParaRPr lang="en-US" sz="2800" dirty="0" err="1">
              <a:cs typeface="Calibri"/>
            </a:endParaRPr>
          </a:p>
          <a:p>
            <a:pPr lvl="1">
              <a:buClr>
                <a:srgbClr val="FFFFFF"/>
              </a:buClr>
            </a:pPr>
            <a:r>
              <a:rPr lang="en-US" sz="2600" dirty="0">
                <a:ea typeface="+mn-lt"/>
                <a:cs typeface="+mn-lt"/>
              </a:rPr>
              <a:t>Dalam </a:t>
            </a:r>
            <a:r>
              <a:rPr lang="en-US" sz="2600" dirty="0" err="1">
                <a:ea typeface="+mn-lt"/>
                <a:cs typeface="+mn-lt"/>
              </a:rPr>
              <a:t>pasokan</a:t>
            </a:r>
            <a:r>
              <a:rPr lang="en-US" sz="2600" dirty="0">
                <a:ea typeface="+mn-lt"/>
                <a:cs typeface="+mn-lt"/>
              </a:rPr>
              <a:t> dan </a:t>
            </a:r>
            <a:r>
              <a:rPr lang="en-US" sz="2600" dirty="0" err="1">
                <a:ea typeface="+mn-lt"/>
                <a:cs typeface="+mn-lt"/>
              </a:rPr>
              <a:t>manajemen</a:t>
            </a:r>
            <a:r>
              <a:rPr lang="en-US" sz="2600" dirty="0">
                <a:ea typeface="+mn-lt"/>
                <a:cs typeface="+mn-lt"/>
              </a:rPr>
              <a:t> </a:t>
            </a:r>
            <a:r>
              <a:rPr lang="en-US" sz="2600" dirty="0" err="1">
                <a:ea typeface="+mn-lt"/>
                <a:cs typeface="+mn-lt"/>
              </a:rPr>
              <a:t>aset</a:t>
            </a:r>
            <a:r>
              <a:rPr lang="en-US" sz="2600" dirty="0">
                <a:ea typeface="+mn-lt"/>
                <a:cs typeface="+mn-lt"/>
              </a:rPr>
              <a:t>, </a:t>
            </a:r>
            <a:r>
              <a:rPr lang="en-US" sz="2600" dirty="0" err="1">
                <a:ea typeface="+mn-lt"/>
                <a:cs typeface="+mn-lt"/>
              </a:rPr>
              <a:t>otomatisasi</a:t>
            </a:r>
            <a:r>
              <a:rPr lang="en-US" sz="2600" dirty="0">
                <a:ea typeface="+mn-lt"/>
                <a:cs typeface="+mn-lt"/>
              </a:rPr>
              <a:t> dan IoT </a:t>
            </a:r>
            <a:r>
              <a:rPr lang="en-US" sz="2600" dirty="0" err="1">
                <a:ea typeface="+mn-lt"/>
                <a:cs typeface="+mn-lt"/>
              </a:rPr>
              <a:t>menghadirkan</a:t>
            </a:r>
            <a:r>
              <a:rPr lang="en-US" sz="2600" dirty="0">
                <a:ea typeface="+mn-lt"/>
                <a:cs typeface="+mn-lt"/>
              </a:rPr>
              <a:t> </a:t>
            </a:r>
            <a:r>
              <a:rPr lang="en-US" sz="2600" dirty="0" err="1">
                <a:ea typeface="+mn-lt"/>
                <a:cs typeface="+mn-lt"/>
              </a:rPr>
              <a:t>kecerdasan</a:t>
            </a:r>
            <a:r>
              <a:rPr lang="en-US" sz="2600" dirty="0">
                <a:ea typeface="+mn-lt"/>
                <a:cs typeface="+mn-lt"/>
              </a:rPr>
              <a:t> </a:t>
            </a:r>
            <a:r>
              <a:rPr lang="en-US" sz="2600" dirty="0" err="1">
                <a:ea typeface="+mn-lt"/>
                <a:cs typeface="+mn-lt"/>
              </a:rPr>
              <a:t>melalui</a:t>
            </a:r>
            <a:r>
              <a:rPr lang="en-US" sz="2600" dirty="0">
                <a:ea typeface="+mn-lt"/>
                <a:cs typeface="+mn-lt"/>
              </a:rPr>
              <a:t> sensor dan </a:t>
            </a:r>
            <a:r>
              <a:rPr lang="en-US" sz="2600" dirty="0" err="1">
                <a:ea typeface="+mn-lt"/>
                <a:cs typeface="+mn-lt"/>
              </a:rPr>
              <a:t>teknologi</a:t>
            </a:r>
            <a:r>
              <a:rPr lang="en-US" sz="2600" dirty="0">
                <a:ea typeface="+mn-lt"/>
                <a:cs typeface="+mn-lt"/>
              </a:rPr>
              <a:t> </a:t>
            </a:r>
            <a:r>
              <a:rPr lang="en-US" sz="2600" dirty="0" err="1">
                <a:ea typeface="+mn-lt"/>
                <a:cs typeface="+mn-lt"/>
              </a:rPr>
              <a:t>pemindaian</a:t>
            </a:r>
            <a:r>
              <a:rPr lang="en-US" sz="2600" dirty="0">
                <a:ea typeface="+mn-lt"/>
                <a:cs typeface="+mn-lt"/>
              </a:rPr>
              <a:t>.</a:t>
            </a:r>
            <a:endParaRPr lang="en-US" sz="2600" dirty="0">
              <a:cs typeface="Calibri"/>
            </a:endParaRPr>
          </a:p>
          <a:p>
            <a:pPr>
              <a:buClr>
                <a:srgbClr val="FFFFFF"/>
              </a:buClr>
            </a:pPr>
            <a:r>
              <a:rPr lang="en-US" sz="2800" dirty="0" err="1">
                <a:ea typeface="+mn-lt"/>
                <a:cs typeface="+mn-lt"/>
              </a:rPr>
              <a:t>Tingkatkan</a:t>
            </a:r>
            <a:r>
              <a:rPr lang="en-US" sz="2800" dirty="0">
                <a:ea typeface="+mn-lt"/>
                <a:cs typeface="+mn-lt"/>
              </a:rPr>
              <a:t> Keselamatan</a:t>
            </a:r>
            <a:endParaRPr lang="en-US" dirty="0" err="1"/>
          </a:p>
          <a:p>
            <a:pPr lvl="1">
              <a:buClr>
                <a:srgbClr val="FFFFFF"/>
              </a:buClr>
            </a:pPr>
            <a:r>
              <a:rPr lang="en-US" sz="2600" dirty="0">
                <a:ea typeface="+mn-lt"/>
                <a:cs typeface="+mn-lt"/>
              </a:rPr>
              <a:t>Aset di </a:t>
            </a:r>
            <a:r>
              <a:rPr lang="en-US" sz="2600" dirty="0" err="1">
                <a:ea typeface="+mn-lt"/>
                <a:cs typeface="+mn-lt"/>
              </a:rPr>
              <a:t>tempat</a:t>
            </a:r>
            <a:r>
              <a:rPr lang="en-US" sz="2600" dirty="0">
                <a:ea typeface="+mn-lt"/>
                <a:cs typeface="+mn-lt"/>
              </a:rPr>
              <a:t> </a:t>
            </a:r>
            <a:r>
              <a:rPr lang="en-US" sz="2600" dirty="0" err="1">
                <a:ea typeface="+mn-lt"/>
                <a:cs typeface="+mn-lt"/>
              </a:rPr>
              <a:t>kerja</a:t>
            </a:r>
            <a:r>
              <a:rPr lang="en-US" sz="2600" dirty="0">
                <a:ea typeface="+mn-lt"/>
                <a:cs typeface="+mn-lt"/>
              </a:rPr>
              <a:t> </a:t>
            </a:r>
            <a:r>
              <a:rPr lang="en-US" sz="2600" dirty="0" err="1">
                <a:ea typeface="+mn-lt"/>
                <a:cs typeface="+mn-lt"/>
              </a:rPr>
              <a:t>jika</a:t>
            </a:r>
            <a:r>
              <a:rPr lang="en-US" sz="2600" dirty="0">
                <a:ea typeface="+mn-lt"/>
                <a:cs typeface="+mn-lt"/>
              </a:rPr>
              <a:t> </a:t>
            </a:r>
            <a:r>
              <a:rPr lang="en-US" sz="2600" dirty="0" err="1">
                <a:ea typeface="+mn-lt"/>
                <a:cs typeface="+mn-lt"/>
              </a:rPr>
              <a:t>dilengkapi</a:t>
            </a:r>
            <a:r>
              <a:rPr lang="en-US" sz="2600" dirty="0">
                <a:ea typeface="+mn-lt"/>
                <a:cs typeface="+mn-lt"/>
              </a:rPr>
              <a:t> </a:t>
            </a:r>
            <a:r>
              <a:rPr lang="en-US" sz="2600" dirty="0" err="1">
                <a:ea typeface="+mn-lt"/>
                <a:cs typeface="+mn-lt"/>
              </a:rPr>
              <a:t>dengan</a:t>
            </a:r>
            <a:r>
              <a:rPr lang="en-US" sz="2600" dirty="0">
                <a:ea typeface="+mn-lt"/>
                <a:cs typeface="+mn-lt"/>
              </a:rPr>
              <a:t> sensor, </a:t>
            </a:r>
            <a:r>
              <a:rPr lang="en-US" sz="2600" dirty="0" err="1">
                <a:ea typeface="+mn-lt"/>
                <a:cs typeface="+mn-lt"/>
              </a:rPr>
              <a:t>dapat</a:t>
            </a:r>
            <a:r>
              <a:rPr lang="en-US" sz="2600" dirty="0">
                <a:ea typeface="+mn-lt"/>
                <a:cs typeface="+mn-lt"/>
              </a:rPr>
              <a:t> </a:t>
            </a:r>
            <a:r>
              <a:rPr lang="en-US" sz="2600" dirty="0" err="1">
                <a:ea typeface="+mn-lt"/>
                <a:cs typeface="+mn-lt"/>
              </a:rPr>
              <a:t>mendeteksi</a:t>
            </a:r>
            <a:r>
              <a:rPr lang="en-US" sz="2600" dirty="0">
                <a:ea typeface="+mn-lt"/>
                <a:cs typeface="+mn-lt"/>
              </a:rPr>
              <a:t> </a:t>
            </a:r>
            <a:r>
              <a:rPr lang="en-US" sz="2600" dirty="0" err="1">
                <a:ea typeface="+mn-lt"/>
                <a:cs typeface="+mn-lt"/>
              </a:rPr>
              <a:t>kegagalan</a:t>
            </a:r>
            <a:r>
              <a:rPr lang="en-US" sz="2600" dirty="0">
                <a:ea typeface="+mn-lt"/>
                <a:cs typeface="+mn-lt"/>
              </a:rPr>
              <a:t> </a:t>
            </a:r>
            <a:r>
              <a:rPr lang="en-US" sz="2600" dirty="0" err="1">
                <a:ea typeface="+mn-lt"/>
                <a:cs typeface="+mn-lt"/>
              </a:rPr>
              <a:t>suku</a:t>
            </a:r>
            <a:r>
              <a:rPr lang="en-US" sz="2600" dirty="0">
                <a:ea typeface="+mn-lt"/>
                <a:cs typeface="+mn-lt"/>
              </a:rPr>
              <a:t> </a:t>
            </a:r>
            <a:r>
              <a:rPr lang="en-US" sz="2600" dirty="0" err="1">
                <a:ea typeface="+mn-lt"/>
                <a:cs typeface="+mn-lt"/>
              </a:rPr>
              <a:t>cadang</a:t>
            </a:r>
            <a:r>
              <a:rPr lang="en-US" sz="2600" dirty="0">
                <a:ea typeface="+mn-lt"/>
                <a:cs typeface="+mn-lt"/>
              </a:rPr>
              <a:t> yang </a:t>
            </a:r>
            <a:r>
              <a:rPr lang="en-US" sz="2600" dirty="0" err="1">
                <a:ea typeface="+mn-lt"/>
                <a:cs typeface="+mn-lt"/>
              </a:rPr>
              <a:t>akan</a:t>
            </a:r>
            <a:r>
              <a:rPr lang="en-US" sz="2600" dirty="0">
                <a:ea typeface="+mn-lt"/>
                <a:cs typeface="+mn-lt"/>
              </a:rPr>
              <a:t> </a:t>
            </a:r>
            <a:r>
              <a:rPr lang="en-US" sz="2600" dirty="0" err="1">
                <a:ea typeface="+mn-lt"/>
                <a:cs typeface="+mn-lt"/>
              </a:rPr>
              <a:t>datang</a:t>
            </a:r>
            <a:r>
              <a:rPr lang="en-US" sz="2600" dirty="0">
                <a:ea typeface="+mn-lt"/>
                <a:cs typeface="+mn-lt"/>
              </a:rPr>
              <a:t> dan </a:t>
            </a:r>
            <a:r>
              <a:rPr lang="en-US" sz="2600" dirty="0" err="1">
                <a:ea typeface="+mn-lt"/>
                <a:cs typeface="+mn-lt"/>
              </a:rPr>
              <a:t>memperingatkan</a:t>
            </a:r>
            <a:r>
              <a:rPr lang="en-US" sz="2600" dirty="0">
                <a:ea typeface="+mn-lt"/>
                <a:cs typeface="+mn-lt"/>
              </a:rPr>
              <a:t> </a:t>
            </a:r>
            <a:r>
              <a:rPr lang="en-US" sz="2600" dirty="0" err="1">
                <a:ea typeface="+mn-lt"/>
                <a:cs typeface="+mn-lt"/>
              </a:rPr>
              <a:t>personel</a:t>
            </a:r>
            <a:r>
              <a:rPr lang="en-US" sz="2600" dirty="0">
                <a:ea typeface="+mn-lt"/>
                <a:cs typeface="+mn-lt"/>
              </a:rPr>
              <a:t> </a:t>
            </a:r>
            <a:r>
              <a:rPr lang="en-US" sz="2600" dirty="0" err="1">
                <a:ea typeface="+mn-lt"/>
                <a:cs typeface="+mn-lt"/>
              </a:rPr>
              <a:t>pemeliharaan</a:t>
            </a:r>
            <a:r>
              <a:rPr lang="en-US" sz="2600" dirty="0">
                <a:ea typeface="+mn-lt"/>
                <a:cs typeface="+mn-lt"/>
              </a:rPr>
              <a:t> </a:t>
            </a:r>
            <a:r>
              <a:rPr lang="en-US" sz="2600" dirty="0" err="1">
                <a:ea typeface="+mn-lt"/>
                <a:cs typeface="+mn-lt"/>
              </a:rPr>
              <a:t>untuk</a:t>
            </a:r>
            <a:r>
              <a:rPr lang="en-US" sz="2600" dirty="0">
                <a:ea typeface="+mn-lt"/>
                <a:cs typeface="+mn-lt"/>
              </a:rPr>
              <a:t> </a:t>
            </a:r>
            <a:r>
              <a:rPr lang="en-US" sz="2600" dirty="0" err="1">
                <a:ea typeface="+mn-lt"/>
                <a:cs typeface="+mn-lt"/>
              </a:rPr>
              <a:t>menghindari</a:t>
            </a:r>
            <a:r>
              <a:rPr lang="en-US" sz="2600" dirty="0">
                <a:ea typeface="+mn-lt"/>
                <a:cs typeface="+mn-lt"/>
              </a:rPr>
              <a:t> </a:t>
            </a:r>
            <a:r>
              <a:rPr lang="en-US" sz="2600" dirty="0" err="1">
                <a:ea typeface="+mn-lt"/>
                <a:cs typeface="+mn-lt"/>
              </a:rPr>
              <a:t>cedera</a:t>
            </a:r>
            <a:r>
              <a:rPr lang="en-US" sz="2600" dirty="0">
                <a:ea typeface="+mn-lt"/>
                <a:cs typeface="+mn-lt"/>
              </a:rPr>
              <a:t> </a:t>
            </a:r>
            <a:r>
              <a:rPr lang="en-US" sz="2600" dirty="0" err="1">
                <a:ea typeface="+mn-lt"/>
                <a:cs typeface="+mn-lt"/>
              </a:rPr>
              <a:t>karyawan</a:t>
            </a:r>
            <a:r>
              <a:rPr lang="en-US" sz="2600" dirty="0">
                <a:ea typeface="+mn-lt"/>
                <a:cs typeface="+mn-lt"/>
              </a:rPr>
              <a:t> </a:t>
            </a:r>
            <a:r>
              <a:rPr lang="en-US" sz="2600" dirty="0" err="1">
                <a:ea typeface="+mn-lt"/>
                <a:cs typeface="+mn-lt"/>
              </a:rPr>
              <a:t>dari</a:t>
            </a:r>
            <a:r>
              <a:rPr lang="en-US" sz="2600" dirty="0">
                <a:ea typeface="+mn-lt"/>
                <a:cs typeface="+mn-lt"/>
              </a:rPr>
              <a:t> </a:t>
            </a:r>
            <a:r>
              <a:rPr lang="en-US" sz="2600" dirty="0" err="1">
                <a:ea typeface="+mn-lt"/>
                <a:cs typeface="+mn-lt"/>
              </a:rPr>
              <a:t>keadaan</a:t>
            </a:r>
            <a:r>
              <a:rPr lang="en-US" sz="2600" dirty="0">
                <a:ea typeface="+mn-lt"/>
                <a:cs typeface="+mn-lt"/>
              </a:rPr>
              <a:t> yang </a:t>
            </a:r>
            <a:r>
              <a:rPr lang="en-US" sz="2600" dirty="0" err="1">
                <a:ea typeface="+mn-lt"/>
                <a:cs typeface="+mn-lt"/>
              </a:rPr>
              <a:t>dapat</a:t>
            </a:r>
            <a:r>
              <a:rPr lang="en-US" sz="2600" dirty="0">
                <a:ea typeface="+mn-lt"/>
                <a:cs typeface="+mn-lt"/>
              </a:rPr>
              <a:t> </a:t>
            </a:r>
            <a:r>
              <a:rPr lang="en-US" sz="2600" dirty="0" err="1">
                <a:ea typeface="+mn-lt"/>
                <a:cs typeface="+mn-lt"/>
              </a:rPr>
              <a:t>dicegah</a:t>
            </a:r>
            <a:r>
              <a:rPr lang="en-US" sz="2600" dirty="0">
                <a:ea typeface="+mn-lt"/>
                <a:cs typeface="+mn-lt"/>
              </a:rPr>
              <a:t>.</a:t>
            </a:r>
            <a:endParaRPr lang="en-US" sz="2600">
              <a:cs typeface="Calibri"/>
            </a:endParaRPr>
          </a:p>
        </p:txBody>
      </p:sp>
    </p:spTree>
    <p:extLst>
      <p:ext uri="{BB962C8B-B14F-4D97-AF65-F5344CB8AC3E}">
        <p14:creationId xmlns:p14="http://schemas.microsoft.com/office/powerpoint/2010/main" val="686098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36CC9-B577-4CDD-B138-7AE7DB42C8BC}"/>
              </a:ext>
            </a:extLst>
          </p:cNvPr>
          <p:cNvSpPr>
            <a:spLocks noGrp="1"/>
          </p:cNvSpPr>
          <p:nvPr>
            <p:ph type="title"/>
          </p:nvPr>
        </p:nvSpPr>
        <p:spPr/>
        <p:txBody>
          <a:bodyPr/>
          <a:lstStyle/>
          <a:p>
            <a:r>
              <a:rPr lang="en-US" dirty="0">
                <a:cs typeface="Calibri Light"/>
              </a:rPr>
              <a:t>Manfaat </a:t>
            </a:r>
            <a:r>
              <a:rPr lang="en-US" dirty="0" err="1">
                <a:cs typeface="Calibri Light"/>
              </a:rPr>
              <a:t>otomatisasi</a:t>
            </a:r>
            <a:endParaRPr lang="en-US" dirty="0" err="1"/>
          </a:p>
        </p:txBody>
      </p:sp>
      <p:sp>
        <p:nvSpPr>
          <p:cNvPr id="3" name="Content Placeholder 2">
            <a:extLst>
              <a:ext uri="{FF2B5EF4-FFF2-40B4-BE49-F238E27FC236}">
                <a16:creationId xmlns:a16="http://schemas.microsoft.com/office/drawing/2014/main" id="{89F5E72B-3A8D-4A0E-9987-EABBDF0DBFAA}"/>
              </a:ext>
            </a:extLst>
          </p:cNvPr>
          <p:cNvSpPr>
            <a:spLocks noGrp="1"/>
          </p:cNvSpPr>
          <p:nvPr>
            <p:ph idx="1"/>
          </p:nvPr>
        </p:nvSpPr>
        <p:spPr>
          <a:xfrm>
            <a:off x="283235" y="1710747"/>
            <a:ext cx="11698557" cy="4957471"/>
          </a:xfrm>
        </p:spPr>
        <p:txBody>
          <a:bodyPr>
            <a:normAutofit/>
          </a:bodyPr>
          <a:lstStyle/>
          <a:p>
            <a:pPr algn="just"/>
            <a:r>
              <a:rPr lang="en-US" sz="2400" dirty="0">
                <a:ea typeface="+mn-lt"/>
                <a:cs typeface="+mn-lt"/>
              </a:rPr>
              <a:t>Manfaat </a:t>
            </a:r>
            <a:r>
              <a:rPr lang="en-US" sz="2400" dirty="0" err="1">
                <a:ea typeface="+mn-lt"/>
                <a:cs typeface="+mn-lt"/>
              </a:rPr>
              <a:t>kesehatan</a:t>
            </a:r>
            <a:endParaRPr lang="en-US" sz="2400">
              <a:cs typeface="Calibri" panose="020F0502020204030204"/>
            </a:endParaRPr>
          </a:p>
          <a:p>
            <a:pPr algn="just">
              <a:buClr>
                <a:srgbClr val="FFFFFF"/>
              </a:buClr>
            </a:pPr>
            <a:r>
              <a:rPr lang="en-US" sz="2400" err="1">
                <a:ea typeface="+mn-lt"/>
                <a:cs typeface="+mn-lt"/>
              </a:rPr>
              <a:t>Perangkat</a:t>
            </a:r>
            <a:r>
              <a:rPr lang="en-US" sz="2400" dirty="0">
                <a:ea typeface="+mn-lt"/>
                <a:cs typeface="+mn-lt"/>
              </a:rPr>
              <a:t> IoT </a:t>
            </a:r>
            <a:r>
              <a:rPr lang="en-US" sz="2400" err="1">
                <a:ea typeface="+mn-lt"/>
                <a:cs typeface="+mn-lt"/>
              </a:rPr>
              <a:t>dapat</a:t>
            </a:r>
            <a:r>
              <a:rPr lang="en-US" sz="2400" dirty="0">
                <a:ea typeface="+mn-lt"/>
                <a:cs typeface="+mn-lt"/>
              </a:rPr>
              <a:t> </a:t>
            </a:r>
            <a:r>
              <a:rPr lang="en-US" sz="2400" err="1">
                <a:ea typeface="+mn-lt"/>
                <a:cs typeface="+mn-lt"/>
              </a:rPr>
              <a:t>membantu</a:t>
            </a:r>
            <a:r>
              <a:rPr lang="en-US" sz="2400" dirty="0">
                <a:ea typeface="+mn-lt"/>
                <a:cs typeface="+mn-lt"/>
              </a:rPr>
              <a:t> </a:t>
            </a:r>
            <a:r>
              <a:rPr lang="en-US" sz="2400" err="1">
                <a:ea typeface="+mn-lt"/>
                <a:cs typeface="+mn-lt"/>
              </a:rPr>
              <a:t>dokter</a:t>
            </a:r>
            <a:r>
              <a:rPr lang="en-US" sz="2400" dirty="0">
                <a:ea typeface="+mn-lt"/>
                <a:cs typeface="+mn-lt"/>
              </a:rPr>
              <a:t> dan </a:t>
            </a:r>
            <a:r>
              <a:rPr lang="en-US" sz="2400" err="1">
                <a:ea typeface="+mn-lt"/>
                <a:cs typeface="+mn-lt"/>
              </a:rPr>
              <a:t>tenaga</a:t>
            </a:r>
            <a:r>
              <a:rPr lang="en-US" sz="2400" dirty="0">
                <a:ea typeface="+mn-lt"/>
                <a:cs typeface="+mn-lt"/>
              </a:rPr>
              <a:t> </a:t>
            </a:r>
            <a:r>
              <a:rPr lang="en-US" sz="2400" err="1">
                <a:ea typeface="+mn-lt"/>
                <a:cs typeface="+mn-lt"/>
              </a:rPr>
              <a:t>medis</a:t>
            </a:r>
            <a:r>
              <a:rPr lang="en-US" sz="2400" dirty="0">
                <a:ea typeface="+mn-lt"/>
                <a:cs typeface="+mn-lt"/>
              </a:rPr>
              <a:t> </a:t>
            </a:r>
            <a:r>
              <a:rPr lang="en-US" sz="2400" err="1">
                <a:ea typeface="+mn-lt"/>
                <a:cs typeface="+mn-lt"/>
              </a:rPr>
              <a:t>lainnya</a:t>
            </a:r>
            <a:r>
              <a:rPr lang="en-US" sz="2400" dirty="0">
                <a:ea typeface="+mn-lt"/>
                <a:cs typeface="+mn-lt"/>
              </a:rPr>
              <a:t> </a:t>
            </a:r>
            <a:r>
              <a:rPr lang="en-US" sz="2400" err="1">
                <a:ea typeface="+mn-lt"/>
                <a:cs typeface="+mn-lt"/>
              </a:rPr>
              <a:t>memantau</a:t>
            </a:r>
            <a:r>
              <a:rPr lang="en-US" sz="2400" dirty="0">
                <a:ea typeface="+mn-lt"/>
                <a:cs typeface="+mn-lt"/>
              </a:rPr>
              <a:t> </a:t>
            </a:r>
            <a:r>
              <a:rPr lang="en-US" sz="2400" err="1">
                <a:ea typeface="+mn-lt"/>
                <a:cs typeface="+mn-lt"/>
              </a:rPr>
              <a:t>pasien</a:t>
            </a:r>
            <a:r>
              <a:rPr lang="en-US" sz="2400" dirty="0">
                <a:ea typeface="+mn-lt"/>
                <a:cs typeface="+mn-lt"/>
              </a:rPr>
              <a:t> </a:t>
            </a:r>
            <a:r>
              <a:rPr lang="en-US" sz="2400" err="1">
                <a:ea typeface="+mn-lt"/>
                <a:cs typeface="+mn-lt"/>
              </a:rPr>
              <a:t>mereka</a:t>
            </a:r>
            <a:r>
              <a:rPr lang="en-US" sz="2400" dirty="0">
                <a:ea typeface="+mn-lt"/>
                <a:cs typeface="+mn-lt"/>
              </a:rPr>
              <a:t> </a:t>
            </a:r>
            <a:r>
              <a:rPr lang="en-US" sz="2400" err="1">
                <a:ea typeface="+mn-lt"/>
                <a:cs typeface="+mn-lt"/>
              </a:rPr>
              <a:t>dari</a:t>
            </a:r>
            <a:r>
              <a:rPr lang="en-US" sz="2400" dirty="0">
                <a:ea typeface="+mn-lt"/>
                <a:cs typeface="+mn-lt"/>
              </a:rPr>
              <a:t> </a:t>
            </a:r>
            <a:r>
              <a:rPr lang="en-US" sz="2400" err="1">
                <a:ea typeface="+mn-lt"/>
                <a:cs typeface="+mn-lt"/>
              </a:rPr>
              <a:t>jarak</a:t>
            </a:r>
            <a:r>
              <a:rPr lang="en-US" sz="2400" dirty="0">
                <a:ea typeface="+mn-lt"/>
                <a:cs typeface="+mn-lt"/>
              </a:rPr>
              <a:t> </a:t>
            </a:r>
            <a:r>
              <a:rPr lang="en-US" sz="2400" err="1">
                <a:ea typeface="+mn-lt"/>
                <a:cs typeface="+mn-lt"/>
              </a:rPr>
              <a:t>jauh</a:t>
            </a:r>
            <a:r>
              <a:rPr lang="en-US" sz="2400" dirty="0">
                <a:ea typeface="+mn-lt"/>
                <a:cs typeface="+mn-lt"/>
              </a:rPr>
              <a:t>, </a:t>
            </a:r>
            <a:r>
              <a:rPr lang="en-US" sz="2400" err="1">
                <a:ea typeface="+mn-lt"/>
                <a:cs typeface="+mn-lt"/>
              </a:rPr>
              <a:t>terutama</a:t>
            </a:r>
            <a:r>
              <a:rPr lang="en-US" sz="2400" dirty="0">
                <a:ea typeface="+mn-lt"/>
                <a:cs typeface="+mn-lt"/>
              </a:rPr>
              <a:t> </a:t>
            </a:r>
            <a:r>
              <a:rPr lang="en-US" sz="2400" err="1">
                <a:ea typeface="+mn-lt"/>
                <a:cs typeface="+mn-lt"/>
              </a:rPr>
              <a:t>jika</a:t>
            </a:r>
            <a:r>
              <a:rPr lang="en-US" sz="2400" dirty="0">
                <a:ea typeface="+mn-lt"/>
                <a:cs typeface="+mn-lt"/>
              </a:rPr>
              <a:t> </a:t>
            </a:r>
            <a:r>
              <a:rPr lang="en-US" sz="2400" err="1">
                <a:ea typeface="+mn-lt"/>
                <a:cs typeface="+mn-lt"/>
              </a:rPr>
              <a:t>mereka</a:t>
            </a:r>
            <a:r>
              <a:rPr lang="en-US" sz="2400" dirty="0">
                <a:ea typeface="+mn-lt"/>
                <a:cs typeface="+mn-lt"/>
              </a:rPr>
              <a:t> </a:t>
            </a:r>
            <a:r>
              <a:rPr lang="en-US" sz="2400" err="1">
                <a:ea typeface="+mn-lt"/>
                <a:cs typeface="+mn-lt"/>
              </a:rPr>
              <a:t>dalam</a:t>
            </a:r>
            <a:r>
              <a:rPr lang="en-US" sz="2400" dirty="0">
                <a:ea typeface="+mn-lt"/>
                <a:cs typeface="+mn-lt"/>
              </a:rPr>
              <a:t> </a:t>
            </a:r>
            <a:r>
              <a:rPr lang="en-US" sz="2400" err="1">
                <a:ea typeface="+mn-lt"/>
                <a:cs typeface="+mn-lt"/>
              </a:rPr>
              <a:t>kondisi</a:t>
            </a:r>
            <a:r>
              <a:rPr lang="en-US" sz="2400" dirty="0">
                <a:ea typeface="+mn-lt"/>
                <a:cs typeface="+mn-lt"/>
              </a:rPr>
              <a:t> </a:t>
            </a:r>
            <a:r>
              <a:rPr lang="en-US" sz="2400" err="1">
                <a:ea typeface="+mn-lt"/>
                <a:cs typeface="+mn-lt"/>
              </a:rPr>
              <a:t>berbahaya</a:t>
            </a:r>
            <a:r>
              <a:rPr lang="en-US" sz="2400" dirty="0">
                <a:ea typeface="+mn-lt"/>
                <a:cs typeface="+mn-lt"/>
              </a:rPr>
              <a:t>. </a:t>
            </a:r>
            <a:endParaRPr lang="en-US" sz="2400">
              <a:cs typeface="Calibri"/>
            </a:endParaRPr>
          </a:p>
          <a:p>
            <a:pPr algn="just">
              <a:buClr>
                <a:srgbClr val="FFFFFF"/>
              </a:buClr>
            </a:pPr>
            <a:r>
              <a:rPr lang="en-US" sz="2400" dirty="0">
                <a:ea typeface="+mn-lt"/>
                <a:cs typeface="+mn-lt"/>
              </a:rPr>
              <a:t>Manfaat di </a:t>
            </a:r>
            <a:r>
              <a:rPr lang="en-US" sz="2400" err="1">
                <a:ea typeface="+mn-lt"/>
                <a:cs typeface="+mn-lt"/>
              </a:rPr>
              <a:t>bidang</a:t>
            </a:r>
            <a:r>
              <a:rPr lang="en-US" sz="2400" dirty="0">
                <a:ea typeface="+mn-lt"/>
                <a:cs typeface="+mn-lt"/>
              </a:rPr>
              <a:t> </a:t>
            </a:r>
            <a:r>
              <a:rPr lang="en-US" sz="2400" err="1">
                <a:ea typeface="+mn-lt"/>
                <a:cs typeface="+mn-lt"/>
              </a:rPr>
              <a:t>pertanian</a:t>
            </a:r>
            <a:endParaRPr lang="en-US" sz="2400">
              <a:cs typeface="Calibri"/>
            </a:endParaRPr>
          </a:p>
          <a:p>
            <a:pPr algn="just">
              <a:buClr>
                <a:srgbClr val="FFFFFF"/>
              </a:buClr>
            </a:pPr>
            <a:r>
              <a:rPr lang="en-US" sz="2400" dirty="0" err="1">
                <a:ea typeface="+mn-lt"/>
                <a:cs typeface="+mn-lt"/>
              </a:rPr>
              <a:t>Petani</a:t>
            </a:r>
            <a:r>
              <a:rPr lang="en-US" sz="2400" dirty="0">
                <a:ea typeface="+mn-lt"/>
                <a:cs typeface="+mn-lt"/>
              </a:rPr>
              <a:t> — </a:t>
            </a:r>
            <a:r>
              <a:rPr lang="en-US" sz="2400" dirty="0" err="1">
                <a:ea typeface="+mn-lt"/>
                <a:cs typeface="+mn-lt"/>
              </a:rPr>
              <a:t>terutama</a:t>
            </a:r>
            <a:r>
              <a:rPr lang="en-US" sz="2400" dirty="0">
                <a:ea typeface="+mn-lt"/>
                <a:cs typeface="+mn-lt"/>
              </a:rPr>
              <a:t> yang </a:t>
            </a:r>
            <a:r>
              <a:rPr lang="en-US" sz="2400" dirty="0" err="1">
                <a:ea typeface="+mn-lt"/>
                <a:cs typeface="+mn-lt"/>
              </a:rPr>
              <a:t>memiliki</a:t>
            </a:r>
            <a:r>
              <a:rPr lang="en-US" sz="2400" dirty="0">
                <a:ea typeface="+mn-lt"/>
                <a:cs typeface="+mn-lt"/>
              </a:rPr>
              <a:t> </a:t>
            </a:r>
            <a:r>
              <a:rPr lang="en-US" sz="2400" dirty="0" err="1">
                <a:ea typeface="+mn-lt"/>
                <a:cs typeface="+mn-lt"/>
              </a:rPr>
              <a:t>operasi</a:t>
            </a:r>
            <a:r>
              <a:rPr lang="en-US" sz="2400" dirty="0">
                <a:ea typeface="+mn-lt"/>
                <a:cs typeface="+mn-lt"/>
              </a:rPr>
              <a:t> </a:t>
            </a:r>
            <a:r>
              <a:rPr lang="en-US" sz="2400" dirty="0" err="1">
                <a:ea typeface="+mn-lt"/>
                <a:cs typeface="+mn-lt"/>
              </a:rPr>
              <a:t>skala</a:t>
            </a:r>
            <a:r>
              <a:rPr lang="en-US" sz="2400" dirty="0">
                <a:ea typeface="+mn-lt"/>
                <a:cs typeface="+mn-lt"/>
              </a:rPr>
              <a:t> </a:t>
            </a:r>
            <a:r>
              <a:rPr lang="en-US" sz="2400" dirty="0" err="1">
                <a:ea typeface="+mn-lt"/>
                <a:cs typeface="+mn-lt"/>
              </a:rPr>
              <a:t>besar</a:t>
            </a:r>
            <a:r>
              <a:rPr lang="en-US" sz="2400" dirty="0">
                <a:ea typeface="+mn-lt"/>
                <a:cs typeface="+mn-lt"/>
              </a:rPr>
              <a:t> — </a:t>
            </a:r>
            <a:r>
              <a:rPr lang="en-US" sz="2400" dirty="0" err="1">
                <a:ea typeface="+mn-lt"/>
                <a:cs typeface="+mn-lt"/>
              </a:rPr>
              <a:t>dapat</a:t>
            </a:r>
            <a:r>
              <a:rPr lang="en-US" sz="2400" dirty="0">
                <a:ea typeface="+mn-lt"/>
                <a:cs typeface="+mn-lt"/>
              </a:rPr>
              <a:t> </a:t>
            </a:r>
            <a:r>
              <a:rPr lang="en-US" sz="2400" dirty="0" err="1">
                <a:ea typeface="+mn-lt"/>
                <a:cs typeface="+mn-lt"/>
              </a:rPr>
              <a:t>menerapkan</a:t>
            </a:r>
            <a:r>
              <a:rPr lang="en-US" sz="2400" dirty="0">
                <a:ea typeface="+mn-lt"/>
                <a:cs typeface="+mn-lt"/>
              </a:rPr>
              <a:t> </a:t>
            </a:r>
            <a:r>
              <a:rPr lang="en-US" sz="2400" dirty="0" err="1">
                <a:ea typeface="+mn-lt"/>
                <a:cs typeface="+mn-lt"/>
              </a:rPr>
              <a:t>solusi</a:t>
            </a:r>
            <a:r>
              <a:rPr lang="en-US" sz="2400" dirty="0">
                <a:ea typeface="+mn-lt"/>
                <a:cs typeface="+mn-lt"/>
              </a:rPr>
              <a:t> </a:t>
            </a:r>
            <a:r>
              <a:rPr lang="en-US" sz="2400" dirty="0" err="1">
                <a:ea typeface="+mn-lt"/>
                <a:cs typeface="+mn-lt"/>
              </a:rPr>
              <a:t>pertanian</a:t>
            </a:r>
            <a:r>
              <a:rPr lang="en-US" sz="2400" dirty="0">
                <a:ea typeface="+mn-lt"/>
                <a:cs typeface="+mn-lt"/>
              </a:rPr>
              <a:t> </a:t>
            </a:r>
            <a:r>
              <a:rPr lang="en-US" sz="2400" dirty="0" err="1">
                <a:ea typeface="+mn-lt"/>
                <a:cs typeface="+mn-lt"/>
              </a:rPr>
              <a:t>cerdas</a:t>
            </a:r>
            <a:r>
              <a:rPr lang="en-US" sz="2400" dirty="0">
                <a:ea typeface="+mn-lt"/>
                <a:cs typeface="+mn-lt"/>
              </a:rPr>
              <a:t> </a:t>
            </a:r>
            <a:r>
              <a:rPr lang="en-US" sz="2400" dirty="0" err="1">
                <a:ea typeface="+mn-lt"/>
                <a:cs typeface="+mn-lt"/>
              </a:rPr>
              <a:t>untuk</a:t>
            </a:r>
            <a:r>
              <a:rPr lang="en-US" sz="2400" dirty="0">
                <a:ea typeface="+mn-lt"/>
                <a:cs typeface="+mn-lt"/>
              </a:rPr>
              <a:t> </a:t>
            </a:r>
            <a:r>
              <a:rPr lang="en-US" sz="2400" dirty="0" err="1">
                <a:ea typeface="+mn-lt"/>
                <a:cs typeface="+mn-lt"/>
              </a:rPr>
              <a:t>memantau</a:t>
            </a:r>
            <a:r>
              <a:rPr lang="en-US" sz="2400" dirty="0">
                <a:ea typeface="+mn-lt"/>
                <a:cs typeface="+mn-lt"/>
              </a:rPr>
              <a:t> ladang </a:t>
            </a:r>
            <a:r>
              <a:rPr lang="en-US" sz="2400" dirty="0" err="1">
                <a:ea typeface="+mn-lt"/>
                <a:cs typeface="+mn-lt"/>
              </a:rPr>
              <a:t>tanaman</a:t>
            </a:r>
            <a:r>
              <a:rPr lang="en-US" sz="2400" dirty="0">
                <a:ea typeface="+mn-lt"/>
                <a:cs typeface="+mn-lt"/>
              </a:rPr>
              <a:t> </a:t>
            </a:r>
            <a:r>
              <a:rPr lang="en-US" sz="2400" dirty="0" err="1">
                <a:ea typeface="+mn-lt"/>
                <a:cs typeface="+mn-lt"/>
              </a:rPr>
              <a:t>menggunakan</a:t>
            </a:r>
            <a:r>
              <a:rPr lang="en-US" sz="2400" dirty="0">
                <a:ea typeface="+mn-lt"/>
                <a:cs typeface="+mn-lt"/>
              </a:rPr>
              <a:t> sensor dan </a:t>
            </a:r>
            <a:r>
              <a:rPr lang="en-US" sz="2400" dirty="0" err="1">
                <a:ea typeface="+mn-lt"/>
                <a:cs typeface="+mn-lt"/>
              </a:rPr>
              <a:t>mengotomatiskan</a:t>
            </a:r>
            <a:r>
              <a:rPr lang="en-US" sz="2400" dirty="0">
                <a:ea typeface="+mn-lt"/>
                <a:cs typeface="+mn-lt"/>
              </a:rPr>
              <a:t> </a:t>
            </a:r>
            <a:r>
              <a:rPr lang="en-US" sz="2400" dirty="0" err="1">
                <a:ea typeface="+mn-lt"/>
                <a:cs typeface="+mn-lt"/>
              </a:rPr>
              <a:t>sistem</a:t>
            </a:r>
            <a:r>
              <a:rPr lang="en-US" sz="2400" dirty="0">
                <a:ea typeface="+mn-lt"/>
                <a:cs typeface="+mn-lt"/>
              </a:rPr>
              <a:t> </a:t>
            </a:r>
            <a:r>
              <a:rPr lang="en-US" sz="2400" dirty="0" err="1">
                <a:ea typeface="+mn-lt"/>
                <a:cs typeface="+mn-lt"/>
              </a:rPr>
              <a:t>irigasi</a:t>
            </a:r>
            <a:r>
              <a:rPr lang="en-US" sz="2400" dirty="0">
                <a:ea typeface="+mn-lt"/>
                <a:cs typeface="+mn-lt"/>
              </a:rPr>
              <a:t> </a:t>
            </a:r>
            <a:r>
              <a:rPr lang="en-US" sz="2400" dirty="0" err="1">
                <a:ea typeface="+mn-lt"/>
                <a:cs typeface="+mn-lt"/>
              </a:rPr>
              <a:t>dari</a:t>
            </a:r>
            <a:r>
              <a:rPr lang="en-US" sz="2400" dirty="0">
                <a:ea typeface="+mn-lt"/>
                <a:cs typeface="+mn-lt"/>
              </a:rPr>
              <a:t> mana </a:t>
            </a:r>
            <a:r>
              <a:rPr lang="en-US" sz="2400" dirty="0" err="1">
                <a:ea typeface="+mn-lt"/>
                <a:cs typeface="+mn-lt"/>
              </a:rPr>
              <a:t>saja</a:t>
            </a:r>
            <a:r>
              <a:rPr lang="en-US" sz="2400" dirty="0">
                <a:ea typeface="+mn-lt"/>
                <a:cs typeface="+mn-lt"/>
              </a:rPr>
              <a:t>. </a:t>
            </a:r>
          </a:p>
          <a:p>
            <a:pPr algn="just">
              <a:buClr>
                <a:srgbClr val="FFFFFF"/>
              </a:buClr>
            </a:pPr>
            <a:r>
              <a:rPr lang="en-US" sz="2400" dirty="0">
                <a:ea typeface="+mn-lt"/>
                <a:cs typeface="+mn-lt"/>
              </a:rPr>
              <a:t>Manfaat </a:t>
            </a:r>
            <a:r>
              <a:rPr lang="en-US" sz="2400" dirty="0" err="1">
                <a:ea typeface="+mn-lt"/>
                <a:cs typeface="+mn-lt"/>
              </a:rPr>
              <a:t>bagi</a:t>
            </a:r>
            <a:r>
              <a:rPr lang="en-US" sz="2400" dirty="0">
                <a:ea typeface="+mn-lt"/>
                <a:cs typeface="+mn-lt"/>
              </a:rPr>
              <a:t> </a:t>
            </a:r>
            <a:r>
              <a:rPr lang="en-US" sz="2400" dirty="0" err="1">
                <a:ea typeface="+mn-lt"/>
                <a:cs typeface="+mn-lt"/>
              </a:rPr>
              <a:t>konsumen</a:t>
            </a:r>
            <a:endParaRPr lang="en-US" sz="2400">
              <a:cs typeface="Calibri" panose="020F0502020204030204"/>
            </a:endParaRPr>
          </a:p>
          <a:p>
            <a:pPr algn="just">
              <a:buClr>
                <a:srgbClr val="FFFFFF"/>
              </a:buClr>
            </a:pPr>
            <a:r>
              <a:rPr lang="en-US" sz="2400" dirty="0" err="1">
                <a:ea typeface="+mn-lt"/>
                <a:cs typeface="+mn-lt"/>
              </a:rPr>
              <a:t>Konsumen</a:t>
            </a:r>
            <a:r>
              <a:rPr lang="en-US" sz="2400" dirty="0">
                <a:ea typeface="+mn-lt"/>
                <a:cs typeface="+mn-lt"/>
              </a:rPr>
              <a:t> juga </a:t>
            </a:r>
            <a:r>
              <a:rPr lang="en-US" sz="2400" dirty="0" err="1">
                <a:ea typeface="+mn-lt"/>
                <a:cs typeface="+mn-lt"/>
              </a:rPr>
              <a:t>memiliki</a:t>
            </a:r>
            <a:r>
              <a:rPr lang="en-US" sz="2400" dirty="0">
                <a:ea typeface="+mn-lt"/>
                <a:cs typeface="+mn-lt"/>
              </a:rPr>
              <a:t> </a:t>
            </a:r>
            <a:r>
              <a:rPr lang="en-US" sz="2400" dirty="0" err="1">
                <a:ea typeface="+mn-lt"/>
                <a:cs typeface="+mn-lt"/>
              </a:rPr>
              <a:t>banyak</a:t>
            </a:r>
            <a:r>
              <a:rPr lang="en-US" sz="2400" dirty="0">
                <a:ea typeface="+mn-lt"/>
                <a:cs typeface="+mn-lt"/>
              </a:rPr>
              <a:t> </a:t>
            </a:r>
            <a:r>
              <a:rPr lang="en-US" sz="2400" dirty="0" err="1">
                <a:ea typeface="+mn-lt"/>
                <a:cs typeface="+mn-lt"/>
              </a:rPr>
              <a:t>keuntungan</a:t>
            </a:r>
            <a:r>
              <a:rPr lang="en-US" sz="2400" dirty="0">
                <a:ea typeface="+mn-lt"/>
                <a:cs typeface="+mn-lt"/>
              </a:rPr>
              <a:t> </a:t>
            </a:r>
            <a:r>
              <a:rPr lang="en-US" sz="2400" dirty="0" err="1">
                <a:ea typeface="+mn-lt"/>
                <a:cs typeface="+mn-lt"/>
              </a:rPr>
              <a:t>dari</a:t>
            </a:r>
            <a:r>
              <a:rPr lang="en-US" sz="2400" dirty="0">
                <a:ea typeface="+mn-lt"/>
                <a:cs typeface="+mn-lt"/>
              </a:rPr>
              <a:t> </a:t>
            </a:r>
            <a:r>
              <a:rPr lang="en-US" sz="2400" dirty="0" err="1">
                <a:ea typeface="+mn-lt"/>
                <a:cs typeface="+mn-lt"/>
              </a:rPr>
              <a:t>otomatisasi</a:t>
            </a:r>
            <a:r>
              <a:rPr lang="en-US" sz="2400" dirty="0">
                <a:ea typeface="+mn-lt"/>
                <a:cs typeface="+mn-lt"/>
              </a:rPr>
              <a:t> dan IoT. Dari </a:t>
            </a:r>
            <a:r>
              <a:rPr lang="en-US" sz="2400" dirty="0" err="1">
                <a:ea typeface="+mn-lt"/>
                <a:cs typeface="+mn-lt"/>
              </a:rPr>
              <a:t>perangkat</a:t>
            </a:r>
            <a:r>
              <a:rPr lang="en-US" sz="2400" dirty="0">
                <a:ea typeface="+mn-lt"/>
                <a:cs typeface="+mn-lt"/>
              </a:rPr>
              <a:t> yang </a:t>
            </a:r>
            <a:r>
              <a:rPr lang="en-US" sz="2400" dirty="0" err="1">
                <a:ea typeface="+mn-lt"/>
                <a:cs typeface="+mn-lt"/>
              </a:rPr>
              <a:t>dapat</a:t>
            </a:r>
            <a:r>
              <a:rPr lang="en-US" sz="2400" dirty="0">
                <a:ea typeface="+mn-lt"/>
                <a:cs typeface="+mn-lt"/>
              </a:rPr>
              <a:t> </a:t>
            </a:r>
            <a:r>
              <a:rPr lang="en-US" sz="2400" dirty="0" err="1">
                <a:ea typeface="+mn-lt"/>
                <a:cs typeface="+mn-lt"/>
              </a:rPr>
              <a:t>dikenakan</a:t>
            </a:r>
            <a:r>
              <a:rPr lang="en-US" sz="2400" dirty="0">
                <a:ea typeface="+mn-lt"/>
                <a:cs typeface="+mn-lt"/>
              </a:rPr>
              <a:t>, </a:t>
            </a:r>
            <a:r>
              <a:rPr lang="en-US" sz="2400" dirty="0" err="1">
                <a:ea typeface="+mn-lt"/>
                <a:cs typeface="+mn-lt"/>
              </a:rPr>
              <a:t>seperti</a:t>
            </a:r>
            <a:r>
              <a:rPr lang="en-US" sz="2400" dirty="0">
                <a:ea typeface="+mn-lt"/>
                <a:cs typeface="+mn-lt"/>
              </a:rPr>
              <a:t> jam </a:t>
            </a:r>
            <a:r>
              <a:rPr lang="en-US" sz="2400" dirty="0" err="1">
                <a:ea typeface="+mn-lt"/>
                <a:cs typeface="+mn-lt"/>
              </a:rPr>
              <a:t>tangan</a:t>
            </a:r>
            <a:r>
              <a:rPr lang="en-US" sz="2400" dirty="0">
                <a:ea typeface="+mn-lt"/>
                <a:cs typeface="+mn-lt"/>
              </a:rPr>
              <a:t> </a:t>
            </a:r>
            <a:r>
              <a:rPr lang="en-US" sz="2400" dirty="0" err="1">
                <a:ea typeface="+mn-lt"/>
                <a:cs typeface="+mn-lt"/>
              </a:rPr>
              <a:t>pintar</a:t>
            </a:r>
            <a:r>
              <a:rPr lang="en-US" sz="2400" dirty="0">
                <a:ea typeface="+mn-lt"/>
                <a:cs typeface="+mn-lt"/>
              </a:rPr>
              <a:t> </a:t>
            </a:r>
            <a:r>
              <a:rPr lang="en-US" sz="2400" dirty="0" err="1">
                <a:ea typeface="+mn-lt"/>
                <a:cs typeface="+mn-lt"/>
              </a:rPr>
              <a:t>atau</a:t>
            </a:r>
            <a:r>
              <a:rPr lang="en-US" sz="2400" dirty="0">
                <a:ea typeface="+mn-lt"/>
                <a:cs typeface="+mn-lt"/>
              </a:rPr>
              <a:t> </a:t>
            </a:r>
            <a:r>
              <a:rPr lang="en-US" sz="2400" dirty="0" err="1">
                <a:ea typeface="+mn-lt"/>
                <a:cs typeface="+mn-lt"/>
              </a:rPr>
              <a:t>pelacak</a:t>
            </a:r>
            <a:r>
              <a:rPr lang="en-US" sz="2400" dirty="0">
                <a:ea typeface="+mn-lt"/>
                <a:cs typeface="+mn-lt"/>
              </a:rPr>
              <a:t> </a:t>
            </a:r>
            <a:r>
              <a:rPr lang="en-US" sz="2400" dirty="0" err="1">
                <a:ea typeface="+mn-lt"/>
                <a:cs typeface="+mn-lt"/>
              </a:rPr>
              <a:t>kebugaran</a:t>
            </a:r>
            <a:r>
              <a:rPr lang="en-US" sz="2400" dirty="0">
                <a:ea typeface="+mn-lt"/>
                <a:cs typeface="+mn-lt"/>
              </a:rPr>
              <a:t>, yang </a:t>
            </a:r>
            <a:r>
              <a:rPr lang="en-US" sz="2400" dirty="0" err="1">
                <a:ea typeface="+mn-lt"/>
                <a:cs typeface="+mn-lt"/>
              </a:rPr>
              <a:t>membantu</a:t>
            </a:r>
            <a:r>
              <a:rPr lang="en-US" sz="2400" dirty="0">
                <a:ea typeface="+mn-lt"/>
                <a:cs typeface="+mn-lt"/>
              </a:rPr>
              <a:t> </a:t>
            </a:r>
            <a:r>
              <a:rPr lang="en-US" sz="2400" dirty="0" err="1">
                <a:ea typeface="+mn-lt"/>
                <a:cs typeface="+mn-lt"/>
              </a:rPr>
              <a:t>pengguna</a:t>
            </a:r>
            <a:r>
              <a:rPr lang="en-US" sz="2400" dirty="0">
                <a:ea typeface="+mn-lt"/>
                <a:cs typeface="+mn-lt"/>
              </a:rPr>
              <a:t> </a:t>
            </a:r>
            <a:r>
              <a:rPr lang="en-US" sz="2400" dirty="0" err="1">
                <a:ea typeface="+mn-lt"/>
                <a:cs typeface="+mn-lt"/>
              </a:rPr>
              <a:t>lebih</a:t>
            </a:r>
            <a:r>
              <a:rPr lang="en-US" sz="2400" dirty="0">
                <a:ea typeface="+mn-lt"/>
                <a:cs typeface="+mn-lt"/>
              </a:rPr>
              <a:t> </a:t>
            </a:r>
            <a:r>
              <a:rPr lang="en-US" sz="2400" dirty="0" err="1">
                <a:ea typeface="+mn-lt"/>
                <a:cs typeface="+mn-lt"/>
              </a:rPr>
              <a:t>memahami</a:t>
            </a:r>
            <a:r>
              <a:rPr lang="en-US" sz="2400" dirty="0">
                <a:ea typeface="+mn-lt"/>
                <a:cs typeface="+mn-lt"/>
              </a:rPr>
              <a:t> </a:t>
            </a:r>
            <a:r>
              <a:rPr lang="en-US" sz="2400" dirty="0" err="1">
                <a:ea typeface="+mn-lt"/>
                <a:cs typeface="+mn-lt"/>
              </a:rPr>
              <a:t>kesehatan</a:t>
            </a:r>
            <a:r>
              <a:rPr lang="en-US" sz="2400" dirty="0">
                <a:ea typeface="+mn-lt"/>
                <a:cs typeface="+mn-lt"/>
              </a:rPr>
              <a:t> </a:t>
            </a:r>
            <a:r>
              <a:rPr lang="en-US" sz="2400" dirty="0" err="1">
                <a:ea typeface="+mn-lt"/>
                <a:cs typeface="+mn-lt"/>
              </a:rPr>
              <a:t>mereka</a:t>
            </a:r>
            <a:endParaRPr lang="en-US" sz="2400" dirty="0">
              <a:cs typeface="Calibri"/>
            </a:endParaRPr>
          </a:p>
        </p:txBody>
      </p:sp>
    </p:spTree>
    <p:extLst>
      <p:ext uri="{BB962C8B-B14F-4D97-AF65-F5344CB8AC3E}">
        <p14:creationId xmlns:p14="http://schemas.microsoft.com/office/powerpoint/2010/main" val="3360559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95CC5-8668-463A-B5CF-8540BF6B873B}"/>
              </a:ext>
            </a:extLst>
          </p:cNvPr>
          <p:cNvSpPr>
            <a:spLocks noGrp="1"/>
          </p:cNvSpPr>
          <p:nvPr>
            <p:ph type="title"/>
          </p:nvPr>
        </p:nvSpPr>
        <p:spPr>
          <a:xfrm>
            <a:off x="53197" y="264543"/>
            <a:ext cx="10131425" cy="349211"/>
          </a:xfrm>
        </p:spPr>
        <p:txBody>
          <a:bodyPr>
            <a:normAutofit fontScale="90000"/>
          </a:bodyPr>
          <a:lstStyle/>
          <a:p>
            <a:r>
              <a:rPr lang="en-US">
                <a:cs typeface="Calibri Light"/>
              </a:rPr>
              <a:t>Studi Kasus: otomatisasi rumah</a:t>
            </a:r>
            <a:endParaRPr lang="en-US"/>
          </a:p>
        </p:txBody>
      </p:sp>
      <p:pic>
        <p:nvPicPr>
          <p:cNvPr id="4" name="Picture 4" descr="Diagram, timeline&#10;&#10;Description automatically generated">
            <a:extLst>
              <a:ext uri="{FF2B5EF4-FFF2-40B4-BE49-F238E27FC236}">
                <a16:creationId xmlns:a16="http://schemas.microsoft.com/office/drawing/2014/main" id="{326B8DE3-BCD8-42AA-B47A-4A420665298D}"/>
              </a:ext>
            </a:extLst>
          </p:cNvPr>
          <p:cNvPicPr>
            <a:picLocks noGrp="1" noChangeAspect="1"/>
          </p:cNvPicPr>
          <p:nvPr>
            <p:ph idx="1"/>
          </p:nvPr>
        </p:nvPicPr>
        <p:blipFill>
          <a:blip r:embed="rId2"/>
          <a:stretch>
            <a:fillRect/>
          </a:stretch>
        </p:blipFill>
        <p:spPr>
          <a:xfrm>
            <a:off x="132613" y="761841"/>
            <a:ext cx="7830365" cy="5920755"/>
          </a:xfrm>
        </p:spPr>
      </p:pic>
    </p:spTree>
    <p:extLst>
      <p:ext uri="{BB962C8B-B14F-4D97-AF65-F5344CB8AC3E}">
        <p14:creationId xmlns:p14="http://schemas.microsoft.com/office/powerpoint/2010/main" val="1749750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1B94FEB-8BF8-4774-BD23-66313950B46E}"/>
              </a:ext>
            </a:extLst>
          </p:cNvPr>
          <p:cNvSpPr>
            <a:spLocks noGrp="1"/>
          </p:cNvSpPr>
          <p:nvPr>
            <p:ph type="title"/>
          </p:nvPr>
        </p:nvSpPr>
        <p:spPr>
          <a:xfrm>
            <a:off x="53197" y="264543"/>
            <a:ext cx="10131425" cy="349211"/>
          </a:xfrm>
        </p:spPr>
        <p:txBody>
          <a:bodyPr>
            <a:normAutofit fontScale="90000"/>
          </a:bodyPr>
          <a:lstStyle/>
          <a:p>
            <a:r>
              <a:rPr lang="en-US">
                <a:cs typeface="Calibri Light"/>
              </a:rPr>
              <a:t>Studi Kasus: otomatisasi rumah</a:t>
            </a:r>
            <a:endParaRPr lang="en-US"/>
          </a:p>
        </p:txBody>
      </p:sp>
      <p:pic>
        <p:nvPicPr>
          <p:cNvPr id="6" name="Picture 6" descr="Diagram&#10;&#10;Description automatically generated">
            <a:extLst>
              <a:ext uri="{FF2B5EF4-FFF2-40B4-BE49-F238E27FC236}">
                <a16:creationId xmlns:a16="http://schemas.microsoft.com/office/drawing/2014/main" id="{F16345B7-2610-4DB6-AE1C-88890CEBB46C}"/>
              </a:ext>
            </a:extLst>
          </p:cNvPr>
          <p:cNvPicPr>
            <a:picLocks noChangeAspect="1"/>
          </p:cNvPicPr>
          <p:nvPr/>
        </p:nvPicPr>
        <p:blipFill>
          <a:blip r:embed="rId2"/>
          <a:stretch>
            <a:fillRect/>
          </a:stretch>
        </p:blipFill>
        <p:spPr>
          <a:xfrm>
            <a:off x="138023" y="857546"/>
            <a:ext cx="9529313" cy="5876154"/>
          </a:xfrm>
          <a:prstGeom prst="rect">
            <a:avLst/>
          </a:prstGeom>
        </p:spPr>
      </p:pic>
    </p:spTree>
    <p:extLst>
      <p:ext uri="{BB962C8B-B14F-4D97-AF65-F5344CB8AC3E}">
        <p14:creationId xmlns:p14="http://schemas.microsoft.com/office/powerpoint/2010/main" val="1932143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6F749-E25F-4859-9F9F-DA91B6F258BA}"/>
              </a:ext>
            </a:extLst>
          </p:cNvPr>
          <p:cNvSpPr>
            <a:spLocks noGrp="1"/>
          </p:cNvSpPr>
          <p:nvPr>
            <p:ph type="title"/>
          </p:nvPr>
        </p:nvSpPr>
        <p:spPr/>
        <p:txBody>
          <a:bodyPr/>
          <a:lstStyle/>
          <a:p>
            <a:r>
              <a:rPr lang="en-US">
                <a:cs typeface="Calibri Light"/>
              </a:rPr>
              <a:t>Masalah otomatisasi iot</a:t>
            </a:r>
            <a:endParaRPr lang="en-US"/>
          </a:p>
        </p:txBody>
      </p:sp>
      <p:sp>
        <p:nvSpPr>
          <p:cNvPr id="3" name="Content Placeholder 2">
            <a:extLst>
              <a:ext uri="{FF2B5EF4-FFF2-40B4-BE49-F238E27FC236}">
                <a16:creationId xmlns:a16="http://schemas.microsoft.com/office/drawing/2014/main" id="{E4AB3132-81E0-4609-B7F8-CEAF6E754FEE}"/>
              </a:ext>
            </a:extLst>
          </p:cNvPr>
          <p:cNvSpPr>
            <a:spLocks noGrp="1"/>
          </p:cNvSpPr>
          <p:nvPr>
            <p:ph idx="1"/>
          </p:nvPr>
        </p:nvSpPr>
        <p:spPr/>
        <p:txBody>
          <a:bodyPr vert="horz" lIns="91440" tIns="45720" rIns="91440" bIns="45720" rtlCol="0" anchor="ctr">
            <a:noAutofit/>
          </a:bodyPr>
          <a:lstStyle/>
          <a:p>
            <a:pPr>
              <a:buNone/>
            </a:pPr>
            <a:r>
              <a:rPr lang="en-US" sz="3200">
                <a:ea typeface="+mn-lt"/>
                <a:cs typeface="+mn-lt"/>
              </a:rPr>
              <a:t>1. Masalah Keamanan:</a:t>
            </a:r>
            <a:endParaRPr lang="en-US"/>
          </a:p>
          <a:p>
            <a:pPr>
              <a:buNone/>
            </a:pPr>
            <a:r>
              <a:rPr lang="en-US" sz="2800">
                <a:ea typeface="+mn-lt"/>
                <a:cs typeface="+mn-lt"/>
              </a:rPr>
              <a:t>Seperti semua perangkat komputasi, keamanan akan menjadi masalah yang lebih besar karena lebih banyak orang menggunakan perangkat rumah pintar. Tentu saja, akan ada berbagai masalah keamanan yang muncul dan menjamurnya perangkat lunak dan perangkat keamanan rumah pintar.</a:t>
            </a:r>
            <a:endParaRPr lang="en-US" sz="2800"/>
          </a:p>
          <a:p>
            <a:pPr>
              <a:buNone/>
            </a:pPr>
            <a:endParaRPr lang="en-US"/>
          </a:p>
        </p:txBody>
      </p:sp>
    </p:spTree>
    <p:extLst>
      <p:ext uri="{BB962C8B-B14F-4D97-AF65-F5344CB8AC3E}">
        <p14:creationId xmlns:p14="http://schemas.microsoft.com/office/powerpoint/2010/main" val="3444997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E42C9-2842-4FD8-81CC-B34F28AFD8E9}"/>
              </a:ext>
            </a:extLst>
          </p:cNvPr>
          <p:cNvSpPr>
            <a:spLocks noGrp="1"/>
          </p:cNvSpPr>
          <p:nvPr>
            <p:ph type="title"/>
          </p:nvPr>
        </p:nvSpPr>
        <p:spPr/>
        <p:txBody>
          <a:bodyPr/>
          <a:lstStyle/>
          <a:p>
            <a:r>
              <a:rPr lang="en-US">
                <a:cs typeface="Calibri Light"/>
              </a:rPr>
              <a:t>Lanjutan</a:t>
            </a:r>
            <a:endParaRPr lang="en-US"/>
          </a:p>
        </p:txBody>
      </p:sp>
      <p:sp>
        <p:nvSpPr>
          <p:cNvPr id="3" name="Content Placeholder 2">
            <a:extLst>
              <a:ext uri="{FF2B5EF4-FFF2-40B4-BE49-F238E27FC236}">
                <a16:creationId xmlns:a16="http://schemas.microsoft.com/office/drawing/2014/main" id="{8E5E32AE-D356-49B1-81AA-F21D5653EED1}"/>
              </a:ext>
            </a:extLst>
          </p:cNvPr>
          <p:cNvSpPr>
            <a:spLocks noGrp="1"/>
          </p:cNvSpPr>
          <p:nvPr>
            <p:ph idx="1"/>
          </p:nvPr>
        </p:nvSpPr>
        <p:spPr/>
        <p:txBody>
          <a:bodyPr/>
          <a:lstStyle/>
          <a:p>
            <a:r>
              <a:rPr lang="en-US" sz="2800">
                <a:cs typeface="Calibri"/>
              </a:rPr>
              <a:t>2. Biaya: Sangat mahal:</a:t>
            </a:r>
            <a:endParaRPr lang="en-US" sz="2800">
              <a:ea typeface="+mn-lt"/>
              <a:cs typeface="+mn-lt"/>
            </a:endParaRPr>
          </a:p>
          <a:p>
            <a:pPr>
              <a:buClr>
                <a:srgbClr val="FFFFFF"/>
              </a:buClr>
            </a:pPr>
            <a:r>
              <a:rPr lang="en-US" sz="2800">
                <a:cs typeface="Calibri"/>
              </a:rPr>
              <a:t>Meskipun banyak perangkat rumah pintar sekarang terjangkau bagi banyak orang, tetapi tetap saja sangat mahal untuk melengkapi rumah dengan perangkat pintar.</a:t>
            </a:r>
            <a:endParaRPr lang="en-US" dirty="0">
              <a:ea typeface="+mn-lt"/>
              <a:cs typeface="+mn-lt"/>
            </a:endParaRPr>
          </a:p>
          <a:p>
            <a:pPr>
              <a:buClr>
                <a:srgbClr val="FFFFFF"/>
              </a:buClr>
            </a:pPr>
            <a:endParaRPr lang="en-US" dirty="0">
              <a:ea typeface="+mn-lt"/>
              <a:cs typeface="+mn-lt"/>
            </a:endParaRPr>
          </a:p>
        </p:txBody>
      </p:sp>
    </p:spTree>
    <p:extLst>
      <p:ext uri="{BB962C8B-B14F-4D97-AF65-F5344CB8AC3E}">
        <p14:creationId xmlns:p14="http://schemas.microsoft.com/office/powerpoint/2010/main" val="3302645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EFAA0-E095-485E-B8A8-453124AF8B2C}"/>
              </a:ext>
            </a:extLst>
          </p:cNvPr>
          <p:cNvSpPr>
            <a:spLocks noGrp="1"/>
          </p:cNvSpPr>
          <p:nvPr>
            <p:ph type="title"/>
          </p:nvPr>
        </p:nvSpPr>
        <p:spPr/>
        <p:txBody>
          <a:bodyPr/>
          <a:lstStyle/>
          <a:p>
            <a:r>
              <a:rPr lang="en-US">
                <a:cs typeface="Calibri Light"/>
              </a:rPr>
              <a:t>lanjutan</a:t>
            </a:r>
            <a:endParaRPr lang="en-US"/>
          </a:p>
        </p:txBody>
      </p:sp>
      <p:sp>
        <p:nvSpPr>
          <p:cNvPr id="3" name="Content Placeholder 2">
            <a:extLst>
              <a:ext uri="{FF2B5EF4-FFF2-40B4-BE49-F238E27FC236}">
                <a16:creationId xmlns:a16="http://schemas.microsoft.com/office/drawing/2014/main" id="{B4705FF1-1536-41FA-A5AB-ACFCC793361A}"/>
              </a:ext>
            </a:extLst>
          </p:cNvPr>
          <p:cNvSpPr>
            <a:spLocks noGrp="1"/>
          </p:cNvSpPr>
          <p:nvPr>
            <p:ph idx="1"/>
          </p:nvPr>
        </p:nvSpPr>
        <p:spPr/>
        <p:txBody>
          <a:bodyPr/>
          <a:lstStyle/>
          <a:p>
            <a:r>
              <a:rPr lang="en-US" dirty="0">
                <a:ea typeface="+mn-lt"/>
                <a:cs typeface="+mn-lt"/>
              </a:rPr>
              <a:t>  </a:t>
            </a:r>
            <a:r>
              <a:rPr lang="en-US" sz="2800" dirty="0">
                <a:ea typeface="+mn-lt"/>
                <a:cs typeface="+mn-lt"/>
              </a:rPr>
              <a:t>3. Penerimaan yang lebih besar:</a:t>
            </a:r>
          </a:p>
          <a:p>
            <a:pPr>
              <a:buClr>
                <a:srgbClr val="FFFFFF"/>
              </a:buClr>
            </a:pPr>
            <a:r>
              <a:rPr lang="en-US" sz="2800">
                <a:ea typeface="+mn-lt"/>
                <a:cs typeface="+mn-lt"/>
              </a:rPr>
              <a:t>Banyak teknologi baru terkadang dianggap tidak perlu &amp; beberapa orang saat ini mungkin melihat perangkat rumah pintar dengan cara ini.</a:t>
            </a:r>
            <a:endParaRPr lang="en-US" sz="3200">
              <a:cs typeface="Calibri" panose="020F0502020204030204"/>
            </a:endParaRPr>
          </a:p>
        </p:txBody>
      </p:sp>
    </p:spTree>
    <p:extLst>
      <p:ext uri="{BB962C8B-B14F-4D97-AF65-F5344CB8AC3E}">
        <p14:creationId xmlns:p14="http://schemas.microsoft.com/office/powerpoint/2010/main" val="3229868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2BB4E-2672-4F94-9E32-61574DAE3D09}"/>
              </a:ext>
            </a:extLst>
          </p:cNvPr>
          <p:cNvSpPr>
            <a:spLocks noGrp="1"/>
          </p:cNvSpPr>
          <p:nvPr>
            <p:ph type="title"/>
          </p:nvPr>
        </p:nvSpPr>
        <p:spPr/>
        <p:txBody>
          <a:bodyPr/>
          <a:lstStyle/>
          <a:p>
            <a:r>
              <a:rPr lang="en-US" dirty="0" err="1">
                <a:cs typeface="Calibri Light"/>
              </a:rPr>
              <a:t>Otomatisasi</a:t>
            </a:r>
            <a:r>
              <a:rPr lang="en-US" dirty="0">
                <a:cs typeface="Calibri Light"/>
              </a:rPr>
              <a:t> internet of things</a:t>
            </a:r>
            <a:endParaRPr lang="en-US" dirty="0"/>
          </a:p>
        </p:txBody>
      </p:sp>
      <p:sp>
        <p:nvSpPr>
          <p:cNvPr id="3" name="Content Placeholder 2">
            <a:extLst>
              <a:ext uri="{FF2B5EF4-FFF2-40B4-BE49-F238E27FC236}">
                <a16:creationId xmlns:a16="http://schemas.microsoft.com/office/drawing/2014/main" id="{C5249DAC-1C10-42D8-A2C3-7C8CE07C8683}"/>
              </a:ext>
            </a:extLst>
          </p:cNvPr>
          <p:cNvSpPr>
            <a:spLocks noGrp="1"/>
          </p:cNvSpPr>
          <p:nvPr>
            <p:ph idx="1"/>
          </p:nvPr>
        </p:nvSpPr>
        <p:spPr/>
        <p:txBody>
          <a:bodyPr/>
          <a:lstStyle/>
          <a:p>
            <a:pPr>
              <a:buClr>
                <a:srgbClr val="FFFFFF"/>
              </a:buClr>
            </a:pPr>
            <a:r>
              <a:rPr lang="en-US" sz="2800" dirty="0" err="1">
                <a:ea typeface="+mn-lt"/>
                <a:cs typeface="+mn-lt"/>
              </a:rPr>
              <a:t>Otomasi</a:t>
            </a:r>
            <a:r>
              <a:rPr lang="en-US" sz="2800" dirty="0">
                <a:ea typeface="+mn-lt"/>
                <a:cs typeface="+mn-lt"/>
              </a:rPr>
              <a:t> </a:t>
            </a:r>
            <a:r>
              <a:rPr lang="en-US" sz="2800" dirty="0" err="1">
                <a:ea typeface="+mn-lt"/>
                <a:cs typeface="+mn-lt"/>
              </a:rPr>
              <a:t>adalah</a:t>
            </a:r>
            <a:r>
              <a:rPr lang="en-US" sz="2800" dirty="0">
                <a:ea typeface="+mn-lt"/>
                <a:cs typeface="+mn-lt"/>
              </a:rPr>
              <a:t> </a:t>
            </a:r>
            <a:r>
              <a:rPr lang="en-US" sz="2800" dirty="0" err="1">
                <a:ea typeface="+mn-lt"/>
                <a:cs typeface="+mn-lt"/>
              </a:rPr>
              <a:t>istilah</a:t>
            </a:r>
            <a:r>
              <a:rPr lang="en-US" sz="2800" dirty="0">
                <a:ea typeface="+mn-lt"/>
                <a:cs typeface="+mn-lt"/>
              </a:rPr>
              <a:t> </a:t>
            </a:r>
            <a:r>
              <a:rPr lang="en-US" sz="2800" dirty="0" err="1">
                <a:ea typeface="+mn-lt"/>
                <a:cs typeface="+mn-lt"/>
              </a:rPr>
              <a:t>untuk</a:t>
            </a:r>
            <a:r>
              <a:rPr lang="en-US" sz="2800" dirty="0">
                <a:ea typeface="+mn-lt"/>
                <a:cs typeface="+mn-lt"/>
              </a:rPr>
              <a:t> </a:t>
            </a:r>
            <a:r>
              <a:rPr lang="en-US" sz="2800" dirty="0" err="1">
                <a:ea typeface="+mn-lt"/>
                <a:cs typeface="+mn-lt"/>
              </a:rPr>
              <a:t>aplikasi</a:t>
            </a:r>
            <a:r>
              <a:rPr lang="en-US" sz="2800" dirty="0">
                <a:ea typeface="+mn-lt"/>
                <a:cs typeface="+mn-lt"/>
              </a:rPr>
              <a:t> </a:t>
            </a:r>
            <a:r>
              <a:rPr lang="en-US" sz="2800" dirty="0" err="1">
                <a:ea typeface="+mn-lt"/>
                <a:cs typeface="+mn-lt"/>
              </a:rPr>
              <a:t>teknologi</a:t>
            </a:r>
            <a:r>
              <a:rPr lang="en-US" sz="2800" dirty="0">
                <a:ea typeface="+mn-lt"/>
                <a:cs typeface="+mn-lt"/>
              </a:rPr>
              <a:t> di mana input </a:t>
            </a:r>
            <a:r>
              <a:rPr lang="en-US" sz="2800" dirty="0" err="1">
                <a:ea typeface="+mn-lt"/>
                <a:cs typeface="+mn-lt"/>
              </a:rPr>
              <a:t>manusia</a:t>
            </a:r>
            <a:r>
              <a:rPr lang="en-US" sz="2800" dirty="0">
                <a:ea typeface="+mn-lt"/>
                <a:cs typeface="+mn-lt"/>
              </a:rPr>
              <a:t> </a:t>
            </a:r>
            <a:r>
              <a:rPr lang="en-US" sz="2800" dirty="0" err="1">
                <a:ea typeface="+mn-lt"/>
                <a:cs typeface="+mn-lt"/>
              </a:rPr>
              <a:t>diminimalkan</a:t>
            </a:r>
          </a:p>
          <a:p>
            <a:pPr>
              <a:buClr>
                <a:srgbClr val="FFFFFF"/>
              </a:buClr>
            </a:pPr>
            <a:r>
              <a:rPr lang="en-US" sz="2800" dirty="0">
                <a:cs typeface="Calibri"/>
              </a:rPr>
              <a:t>Dalam Internet of Things, </a:t>
            </a:r>
            <a:r>
              <a:rPr lang="en-US" sz="2800" dirty="0" err="1">
                <a:cs typeface="Calibri"/>
              </a:rPr>
              <a:t>otomatisasi</a:t>
            </a:r>
            <a:r>
              <a:rPr lang="en-US" sz="2800" dirty="0">
                <a:cs typeface="Calibri"/>
              </a:rPr>
              <a:t> </a:t>
            </a:r>
            <a:r>
              <a:rPr lang="en-US" sz="2800" dirty="0" err="1">
                <a:cs typeface="Calibri"/>
              </a:rPr>
              <a:t>dilakukan</a:t>
            </a:r>
            <a:r>
              <a:rPr lang="en-US" sz="2800" dirty="0">
                <a:cs typeface="Calibri"/>
              </a:rPr>
              <a:t> </a:t>
            </a:r>
            <a:r>
              <a:rPr lang="en-US" sz="2800" dirty="0" err="1">
                <a:cs typeface="Calibri"/>
              </a:rPr>
              <a:t>untuk</a:t>
            </a:r>
            <a:r>
              <a:rPr lang="en-US" sz="2800" dirty="0">
                <a:cs typeface="Calibri"/>
              </a:rPr>
              <a:t> </a:t>
            </a:r>
            <a:r>
              <a:rPr lang="en-US" sz="2800" dirty="0" err="1">
                <a:cs typeface="Calibri"/>
              </a:rPr>
              <a:t>memudahkan</a:t>
            </a:r>
            <a:r>
              <a:rPr lang="en-US" sz="2800" dirty="0">
                <a:cs typeface="Calibri"/>
              </a:rPr>
              <a:t> </a:t>
            </a:r>
            <a:r>
              <a:rPr lang="en-US" sz="2800" dirty="0" err="1">
                <a:cs typeface="Calibri"/>
              </a:rPr>
              <a:t>kehidupan</a:t>
            </a:r>
            <a:r>
              <a:rPr lang="en-US" sz="2800" dirty="0">
                <a:cs typeface="Calibri"/>
              </a:rPr>
              <a:t> </a:t>
            </a:r>
            <a:r>
              <a:rPr lang="en-US" sz="2800" dirty="0" err="1">
                <a:cs typeface="Calibri"/>
              </a:rPr>
              <a:t>manusia</a:t>
            </a:r>
          </a:p>
          <a:p>
            <a:pPr>
              <a:buClr>
                <a:srgbClr val="FFFFFF"/>
              </a:buClr>
            </a:pPr>
            <a:endParaRPr lang="en-US" sz="2800" dirty="0">
              <a:cs typeface="Calibri"/>
            </a:endParaRPr>
          </a:p>
        </p:txBody>
      </p:sp>
      <p:pic>
        <p:nvPicPr>
          <p:cNvPr id="4" name="Picture 4" descr="Graphical user interface&#10;&#10;Description automatically generated">
            <a:extLst>
              <a:ext uri="{FF2B5EF4-FFF2-40B4-BE49-F238E27FC236}">
                <a16:creationId xmlns:a16="http://schemas.microsoft.com/office/drawing/2014/main" id="{427B34BE-5DAA-414D-AA50-72A2741D57B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29910" y="4029909"/>
            <a:ext cx="4367839" cy="2464409"/>
          </a:xfrm>
          <a:prstGeom prst="rect">
            <a:avLst/>
          </a:prstGeom>
        </p:spPr>
      </p:pic>
      <p:sp>
        <p:nvSpPr>
          <p:cNvPr id="5" name="TextBox 4">
            <a:extLst>
              <a:ext uri="{FF2B5EF4-FFF2-40B4-BE49-F238E27FC236}">
                <a16:creationId xmlns:a16="http://schemas.microsoft.com/office/drawing/2014/main" id="{D8678F9D-4744-42EA-AD7B-2C8EAF5572FE}"/>
              </a:ext>
            </a:extLst>
          </p:cNvPr>
          <p:cNvSpPr txBox="1"/>
          <p:nvPr/>
        </p:nvSpPr>
        <p:spPr>
          <a:xfrm>
            <a:off x="9425796" y="6508840"/>
            <a:ext cx="2743200" cy="317500"/>
          </a:xfrm>
          <a:prstGeom prst="rect">
            <a:avLst/>
          </a:prstGeom>
        </p:spPr>
        <p:txBody>
          <a:bodyPr>
            <a:normAutofit fontScale="47500" lnSpcReduction="20000"/>
          </a:bodyPr>
          <a:lstStyle/>
          <a:p>
            <a:r>
              <a:rPr lang="en-US">
                <a:hlinkClick r:id="rId3"/>
              </a:rPr>
              <a:t>This Photo</a:t>
            </a:r>
            <a:r>
              <a:rPr lang="en-US"/>
              <a:t> by Unknown author is licensed under </a:t>
            </a:r>
            <a:r>
              <a:rPr lang="en-US">
                <a:hlinkClick r:id="rId4"/>
              </a:rPr>
              <a:t>CC BY-SA-NC</a:t>
            </a:r>
            <a:r>
              <a:rPr lang="en-US"/>
              <a:t>.</a:t>
            </a:r>
          </a:p>
        </p:txBody>
      </p:sp>
    </p:spTree>
    <p:extLst>
      <p:ext uri="{BB962C8B-B14F-4D97-AF65-F5344CB8AC3E}">
        <p14:creationId xmlns:p14="http://schemas.microsoft.com/office/powerpoint/2010/main" val="1619070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2A080-73EF-40CC-8546-A17D183D146C}"/>
              </a:ext>
            </a:extLst>
          </p:cNvPr>
          <p:cNvSpPr>
            <a:spLocks noGrp="1"/>
          </p:cNvSpPr>
          <p:nvPr>
            <p:ph type="title"/>
          </p:nvPr>
        </p:nvSpPr>
        <p:spPr/>
        <p:txBody>
          <a:bodyPr/>
          <a:lstStyle/>
          <a:p>
            <a:r>
              <a:rPr lang="en-US" dirty="0" err="1">
                <a:cs typeface="Calibri Light"/>
              </a:rPr>
              <a:t>Tipe</a:t>
            </a:r>
            <a:r>
              <a:rPr lang="en-US" dirty="0">
                <a:cs typeface="Calibri Light"/>
              </a:rPr>
              <a:t> </a:t>
            </a:r>
            <a:r>
              <a:rPr lang="en-US" dirty="0" err="1">
                <a:cs typeface="Calibri Light"/>
              </a:rPr>
              <a:t>otomatisasi</a:t>
            </a:r>
            <a:r>
              <a:rPr lang="en-US" dirty="0">
                <a:cs typeface="Calibri Light"/>
              </a:rPr>
              <a:t> </a:t>
            </a:r>
            <a:r>
              <a:rPr lang="en-US" dirty="0" err="1">
                <a:cs typeface="Calibri Light"/>
              </a:rPr>
              <a:t>secara</a:t>
            </a:r>
            <a:r>
              <a:rPr lang="en-US" dirty="0">
                <a:cs typeface="Calibri Light"/>
              </a:rPr>
              <a:t> </a:t>
            </a:r>
            <a:r>
              <a:rPr lang="en-US" dirty="0" err="1">
                <a:cs typeface="Calibri Light"/>
              </a:rPr>
              <a:t>umum</a:t>
            </a:r>
            <a:endParaRPr lang="en-US" dirty="0" err="1"/>
          </a:p>
        </p:txBody>
      </p:sp>
      <p:sp>
        <p:nvSpPr>
          <p:cNvPr id="3" name="Content Placeholder 2">
            <a:extLst>
              <a:ext uri="{FF2B5EF4-FFF2-40B4-BE49-F238E27FC236}">
                <a16:creationId xmlns:a16="http://schemas.microsoft.com/office/drawing/2014/main" id="{D2E3C7E3-75ED-4A04-9128-64C68354CA73}"/>
              </a:ext>
            </a:extLst>
          </p:cNvPr>
          <p:cNvSpPr>
            <a:spLocks noGrp="1"/>
          </p:cNvSpPr>
          <p:nvPr>
            <p:ph idx="1"/>
          </p:nvPr>
        </p:nvSpPr>
        <p:spPr>
          <a:xfrm>
            <a:off x="685801" y="2142067"/>
            <a:ext cx="10131425" cy="4396755"/>
          </a:xfrm>
        </p:spPr>
        <p:txBody>
          <a:bodyPr>
            <a:normAutofit fontScale="92500" lnSpcReduction="20000"/>
          </a:bodyPr>
          <a:lstStyle/>
          <a:p>
            <a:r>
              <a:rPr lang="en-US" sz="2800" dirty="0" err="1">
                <a:cs typeface="Calibri"/>
              </a:rPr>
              <a:t>Otomatisasi</a:t>
            </a:r>
            <a:r>
              <a:rPr lang="en-US" sz="2800" dirty="0">
                <a:cs typeface="Calibri"/>
              </a:rPr>
              <a:t> Dasar</a:t>
            </a:r>
          </a:p>
          <a:p>
            <a:pPr lvl="1">
              <a:buClr>
                <a:srgbClr val="FFFFFF"/>
              </a:buClr>
            </a:pPr>
            <a:r>
              <a:rPr lang="en-US" sz="2400" dirty="0" err="1">
                <a:cs typeface="Calibri"/>
              </a:rPr>
              <a:t>Memusatkan</a:t>
            </a:r>
            <a:r>
              <a:rPr lang="en-US" sz="2400" dirty="0">
                <a:cs typeface="Calibri"/>
              </a:rPr>
              <a:t> </a:t>
            </a:r>
            <a:r>
              <a:rPr lang="en-US" sz="2400" dirty="0" err="1">
                <a:cs typeface="Calibri"/>
              </a:rPr>
              <a:t>kegiatan</a:t>
            </a:r>
            <a:r>
              <a:rPr lang="en-US" sz="2400" dirty="0">
                <a:cs typeface="Calibri"/>
              </a:rPr>
              <a:t> </a:t>
            </a:r>
            <a:r>
              <a:rPr lang="en-US" sz="2400" dirty="0" err="1">
                <a:cs typeface="Calibri"/>
              </a:rPr>
              <a:t>rutin</a:t>
            </a:r>
            <a:r>
              <a:rPr lang="en-US" sz="2400" dirty="0">
                <a:cs typeface="Calibri"/>
              </a:rPr>
              <a:t> </a:t>
            </a:r>
            <a:r>
              <a:rPr lang="en-US" sz="2400" dirty="0" err="1">
                <a:cs typeface="Calibri"/>
              </a:rPr>
              <a:t>secara</a:t>
            </a:r>
            <a:r>
              <a:rPr lang="en-US" sz="2400" dirty="0">
                <a:cs typeface="Calibri"/>
              </a:rPr>
              <a:t> </a:t>
            </a:r>
            <a:r>
              <a:rPr lang="en-US" sz="2400" dirty="0" err="1">
                <a:cs typeface="Calibri"/>
              </a:rPr>
              <a:t>otoamtis</a:t>
            </a:r>
            <a:r>
              <a:rPr lang="en-US" sz="2400" dirty="0">
                <a:cs typeface="Calibri"/>
              </a:rPr>
              <a:t> </a:t>
            </a:r>
            <a:r>
              <a:rPr lang="en-US" sz="2400" dirty="0" err="1">
                <a:cs typeface="Calibri"/>
              </a:rPr>
              <a:t>seperti</a:t>
            </a:r>
            <a:r>
              <a:rPr lang="en-US" sz="2400" dirty="0">
                <a:cs typeface="Calibri"/>
              </a:rPr>
              <a:t> </a:t>
            </a:r>
            <a:r>
              <a:rPr lang="en-US" sz="2400" dirty="0" err="1">
                <a:cs typeface="Calibri"/>
              </a:rPr>
              <a:t>berkirim</a:t>
            </a:r>
            <a:r>
              <a:rPr lang="en-US" sz="2400" dirty="0">
                <a:cs typeface="Calibri"/>
              </a:rPr>
              <a:t> </a:t>
            </a:r>
            <a:r>
              <a:rPr lang="en-US" sz="2400" dirty="0" err="1">
                <a:cs typeface="Calibri"/>
              </a:rPr>
              <a:t>pesan</a:t>
            </a:r>
            <a:r>
              <a:rPr lang="en-US" sz="2400" dirty="0">
                <a:cs typeface="Calibri"/>
              </a:rPr>
              <a:t> </a:t>
            </a:r>
            <a:r>
              <a:rPr lang="en-US" sz="2400" dirty="0" err="1">
                <a:cs typeface="Calibri"/>
              </a:rPr>
              <a:t>menggunakan</a:t>
            </a:r>
            <a:r>
              <a:rPr lang="en-US" sz="2400" dirty="0">
                <a:cs typeface="Calibri"/>
              </a:rPr>
              <a:t> Bot/Alat </a:t>
            </a:r>
            <a:r>
              <a:rPr lang="en-US" sz="2400" dirty="0" err="1">
                <a:cs typeface="Calibri"/>
              </a:rPr>
              <a:t>lainnya</a:t>
            </a:r>
            <a:endParaRPr lang="en-US" sz="2400" dirty="0">
              <a:cs typeface="Calibri"/>
            </a:endParaRPr>
          </a:p>
          <a:p>
            <a:pPr>
              <a:buClr>
                <a:srgbClr val="FFFFFF"/>
              </a:buClr>
            </a:pPr>
            <a:r>
              <a:rPr lang="en-US" sz="2800" dirty="0" err="1">
                <a:cs typeface="Calibri"/>
              </a:rPr>
              <a:t>Otomatisasi</a:t>
            </a:r>
            <a:r>
              <a:rPr lang="en-US" sz="2800" dirty="0">
                <a:cs typeface="Calibri"/>
              </a:rPr>
              <a:t> Proses</a:t>
            </a:r>
          </a:p>
          <a:p>
            <a:pPr lvl="1">
              <a:buClr>
                <a:srgbClr val="FFFFFF"/>
              </a:buClr>
            </a:pPr>
            <a:r>
              <a:rPr lang="en-US" sz="2400" err="1">
                <a:cs typeface="Calibri"/>
              </a:rPr>
              <a:t>Mengatur</a:t>
            </a:r>
            <a:r>
              <a:rPr lang="en-US" sz="2400" dirty="0">
                <a:cs typeface="Calibri"/>
              </a:rPr>
              <a:t> proses yang </a:t>
            </a:r>
            <a:r>
              <a:rPr lang="en-US" sz="2400" err="1">
                <a:cs typeface="Calibri"/>
              </a:rPr>
              <a:t>biasanya</a:t>
            </a:r>
            <a:r>
              <a:rPr lang="en-US" sz="2400" dirty="0">
                <a:cs typeface="Calibri"/>
              </a:rPr>
              <a:t> </a:t>
            </a:r>
            <a:r>
              <a:rPr lang="en-US" sz="2400" err="1">
                <a:cs typeface="Calibri"/>
              </a:rPr>
              <a:t>dilakukan</a:t>
            </a:r>
            <a:r>
              <a:rPr lang="en-US" sz="2400" dirty="0">
                <a:cs typeface="Calibri"/>
              </a:rPr>
              <a:t> oleh software </a:t>
            </a:r>
            <a:r>
              <a:rPr lang="en-US" sz="2400" err="1">
                <a:cs typeface="Calibri"/>
              </a:rPr>
              <a:t>maupun</a:t>
            </a:r>
            <a:r>
              <a:rPr lang="en-US" sz="2400" dirty="0">
                <a:cs typeface="Calibri"/>
              </a:rPr>
              <a:t> </a:t>
            </a:r>
            <a:r>
              <a:rPr lang="en-US" sz="2400" err="1">
                <a:cs typeface="Calibri"/>
              </a:rPr>
              <a:t>aplikasi</a:t>
            </a:r>
            <a:r>
              <a:rPr lang="en-US" sz="2400" dirty="0">
                <a:cs typeface="Calibri"/>
              </a:rPr>
              <a:t> </a:t>
            </a:r>
            <a:r>
              <a:rPr lang="en-US" sz="2400" err="1">
                <a:cs typeface="Calibri"/>
              </a:rPr>
              <a:t>tersendiri</a:t>
            </a:r>
            <a:endParaRPr lang="en-US" sz="2400">
              <a:cs typeface="Calibri"/>
            </a:endParaRPr>
          </a:p>
          <a:p>
            <a:pPr>
              <a:buClr>
                <a:srgbClr val="FFFFFF"/>
              </a:buClr>
            </a:pPr>
            <a:r>
              <a:rPr lang="en-US" sz="2800" dirty="0" err="1">
                <a:cs typeface="Calibri"/>
              </a:rPr>
              <a:t>Otomatisasi</a:t>
            </a:r>
            <a:r>
              <a:rPr lang="en-US" sz="2800" dirty="0">
                <a:cs typeface="Calibri"/>
              </a:rPr>
              <a:t> Integrasi</a:t>
            </a:r>
          </a:p>
          <a:p>
            <a:pPr lvl="1">
              <a:buClr>
                <a:srgbClr val="FFFFFF"/>
              </a:buClr>
            </a:pPr>
            <a:r>
              <a:rPr lang="en-US" sz="2600" dirty="0" err="1">
                <a:cs typeface="Calibri"/>
              </a:rPr>
              <a:t>Otomatisasi</a:t>
            </a:r>
            <a:r>
              <a:rPr lang="en-US" sz="2600" dirty="0">
                <a:cs typeface="Calibri"/>
              </a:rPr>
              <a:t> </a:t>
            </a:r>
            <a:r>
              <a:rPr lang="en-US" sz="2600" dirty="0" err="1">
                <a:cs typeface="Calibri"/>
              </a:rPr>
              <a:t>mesin</a:t>
            </a:r>
            <a:r>
              <a:rPr lang="en-US" sz="2600" dirty="0">
                <a:cs typeface="Calibri"/>
              </a:rPr>
              <a:t> yang </a:t>
            </a:r>
            <a:r>
              <a:rPr lang="en-US" sz="2600" dirty="0" err="1">
                <a:cs typeface="Calibri"/>
              </a:rPr>
              <a:t>dapat</a:t>
            </a:r>
            <a:r>
              <a:rPr lang="en-US" sz="2600" dirty="0">
                <a:cs typeface="Calibri"/>
              </a:rPr>
              <a:t> </a:t>
            </a:r>
            <a:r>
              <a:rPr lang="en-US" sz="2600" dirty="0" err="1">
                <a:cs typeface="Calibri"/>
              </a:rPr>
              <a:t>menirukan</a:t>
            </a:r>
            <a:r>
              <a:rPr lang="en-US" sz="2600" dirty="0">
                <a:cs typeface="Calibri"/>
              </a:rPr>
              <a:t> </a:t>
            </a:r>
            <a:r>
              <a:rPr lang="en-US" sz="2600" dirty="0" err="1">
                <a:cs typeface="Calibri"/>
              </a:rPr>
              <a:t>kegiatan</a:t>
            </a:r>
            <a:r>
              <a:rPr lang="en-US" sz="2600" dirty="0">
                <a:cs typeface="Calibri"/>
              </a:rPr>
              <a:t> </a:t>
            </a:r>
            <a:r>
              <a:rPr lang="en-US" sz="2600" dirty="0" err="1">
                <a:cs typeface="Calibri"/>
              </a:rPr>
              <a:t>manusia</a:t>
            </a:r>
            <a:r>
              <a:rPr lang="en-US" sz="2600" dirty="0">
                <a:cs typeface="Calibri"/>
              </a:rPr>
              <a:t> dan </a:t>
            </a:r>
            <a:r>
              <a:rPr lang="en-US" sz="2600" dirty="0" err="1">
                <a:cs typeface="Calibri"/>
              </a:rPr>
              <a:t>mengulangi</a:t>
            </a:r>
            <a:r>
              <a:rPr lang="en-US" sz="2600" dirty="0">
                <a:cs typeface="Calibri"/>
              </a:rPr>
              <a:t> </a:t>
            </a:r>
            <a:r>
              <a:rPr lang="en-US" sz="2600" dirty="0" err="1">
                <a:cs typeface="Calibri"/>
              </a:rPr>
              <a:t>aksi</a:t>
            </a:r>
            <a:r>
              <a:rPr lang="en-US" sz="2600" dirty="0">
                <a:cs typeface="Calibri"/>
              </a:rPr>
              <a:t> yang </a:t>
            </a:r>
            <a:r>
              <a:rPr lang="en-US" sz="2600" dirty="0" err="1">
                <a:cs typeface="Calibri"/>
              </a:rPr>
              <a:t>telah</a:t>
            </a:r>
            <a:r>
              <a:rPr lang="en-US" sz="2600" dirty="0">
                <a:cs typeface="Calibri"/>
              </a:rPr>
              <a:t> </a:t>
            </a:r>
            <a:r>
              <a:rPr lang="en-US" sz="2600" dirty="0" err="1">
                <a:cs typeface="Calibri"/>
              </a:rPr>
              <a:t>ditentukan</a:t>
            </a:r>
          </a:p>
          <a:p>
            <a:pPr>
              <a:buClr>
                <a:srgbClr val="FFFFFF"/>
              </a:buClr>
            </a:pPr>
            <a:r>
              <a:rPr lang="en-US" sz="2800" dirty="0" err="1">
                <a:cs typeface="Calibri"/>
              </a:rPr>
              <a:t>Otomatisasi</a:t>
            </a:r>
            <a:r>
              <a:rPr lang="en-US" sz="2800" dirty="0">
                <a:cs typeface="Calibri"/>
              </a:rPr>
              <a:t> AI</a:t>
            </a:r>
          </a:p>
          <a:p>
            <a:pPr lvl="1">
              <a:buClr>
                <a:srgbClr val="FFFFFF"/>
              </a:buClr>
            </a:pPr>
            <a:r>
              <a:rPr lang="en-US" sz="2600" dirty="0" err="1">
                <a:cs typeface="Calibri"/>
              </a:rPr>
              <a:t>Menggunakan</a:t>
            </a:r>
            <a:r>
              <a:rPr lang="en-US" sz="2600" dirty="0">
                <a:cs typeface="Calibri"/>
              </a:rPr>
              <a:t> AI </a:t>
            </a:r>
            <a:r>
              <a:rPr lang="en-US" sz="2600" dirty="0" err="1">
                <a:cs typeface="Calibri"/>
              </a:rPr>
              <a:t>untuk</a:t>
            </a:r>
            <a:r>
              <a:rPr lang="en-US" sz="2600" dirty="0">
                <a:cs typeface="Calibri"/>
              </a:rPr>
              <a:t> </a:t>
            </a:r>
            <a:r>
              <a:rPr lang="en-US" sz="2600" dirty="0" err="1">
                <a:cs typeface="Calibri"/>
              </a:rPr>
              <a:t>melakukan</a:t>
            </a:r>
            <a:r>
              <a:rPr lang="en-US" sz="2600" dirty="0">
                <a:cs typeface="Calibri"/>
              </a:rPr>
              <a:t> </a:t>
            </a:r>
            <a:r>
              <a:rPr lang="en-US" sz="2600" dirty="0" err="1">
                <a:cs typeface="Calibri"/>
              </a:rPr>
              <a:t>otomatisasi</a:t>
            </a:r>
          </a:p>
          <a:p>
            <a:pPr lvl="1">
              <a:buClr>
                <a:srgbClr val="FFFFFF"/>
              </a:buClr>
            </a:pPr>
            <a:endParaRPr lang="en-US" sz="2400" dirty="0">
              <a:cs typeface="Calibri"/>
            </a:endParaRPr>
          </a:p>
        </p:txBody>
      </p:sp>
    </p:spTree>
    <p:extLst>
      <p:ext uri="{BB962C8B-B14F-4D97-AF65-F5344CB8AC3E}">
        <p14:creationId xmlns:p14="http://schemas.microsoft.com/office/powerpoint/2010/main" val="320327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DA0B3-886F-4B03-8261-462ECDEA15BC}"/>
              </a:ext>
            </a:extLst>
          </p:cNvPr>
          <p:cNvSpPr>
            <a:spLocks noGrp="1"/>
          </p:cNvSpPr>
          <p:nvPr>
            <p:ph type="title"/>
          </p:nvPr>
        </p:nvSpPr>
        <p:spPr/>
        <p:txBody>
          <a:bodyPr/>
          <a:lstStyle/>
          <a:p>
            <a:r>
              <a:rPr lang="en-US" dirty="0" err="1">
                <a:cs typeface="Calibri Light"/>
              </a:rPr>
              <a:t>Mengapa</a:t>
            </a:r>
            <a:r>
              <a:rPr lang="en-US" dirty="0">
                <a:cs typeface="Calibri Light"/>
              </a:rPr>
              <a:t> </a:t>
            </a:r>
            <a:r>
              <a:rPr lang="en-US" dirty="0" err="1">
                <a:cs typeface="Calibri Light"/>
              </a:rPr>
              <a:t>Otomatisasi</a:t>
            </a:r>
            <a:r>
              <a:rPr lang="en-US" dirty="0">
                <a:cs typeface="Calibri Light"/>
              </a:rPr>
              <a:t>?</a:t>
            </a:r>
            <a:endParaRPr lang="en-US" dirty="0"/>
          </a:p>
        </p:txBody>
      </p:sp>
      <p:sp>
        <p:nvSpPr>
          <p:cNvPr id="3" name="Content Placeholder 2">
            <a:extLst>
              <a:ext uri="{FF2B5EF4-FFF2-40B4-BE49-F238E27FC236}">
                <a16:creationId xmlns:a16="http://schemas.microsoft.com/office/drawing/2014/main" id="{4F6F0AF2-20C0-4A12-A250-F9112428D2CF}"/>
              </a:ext>
            </a:extLst>
          </p:cNvPr>
          <p:cNvSpPr>
            <a:spLocks noGrp="1"/>
          </p:cNvSpPr>
          <p:nvPr>
            <p:ph idx="1"/>
          </p:nvPr>
        </p:nvSpPr>
        <p:spPr/>
        <p:txBody>
          <a:bodyPr/>
          <a:lstStyle/>
          <a:p>
            <a:pPr algn="just"/>
            <a:r>
              <a:rPr lang="en-US" sz="3200" dirty="0" err="1">
                <a:ea typeface="+mn-lt"/>
                <a:cs typeface="+mn-lt"/>
              </a:rPr>
              <a:t>Biasanya</a:t>
            </a:r>
            <a:r>
              <a:rPr lang="en-US" sz="3200" dirty="0">
                <a:ea typeface="+mn-lt"/>
                <a:cs typeface="+mn-lt"/>
              </a:rPr>
              <a:t>, </a:t>
            </a:r>
            <a:r>
              <a:rPr lang="en-US" sz="3200" dirty="0" err="1">
                <a:ea typeface="+mn-lt"/>
                <a:cs typeface="+mn-lt"/>
              </a:rPr>
              <a:t>otomatisasi</a:t>
            </a:r>
            <a:r>
              <a:rPr lang="en-US" sz="3200" dirty="0">
                <a:ea typeface="+mn-lt"/>
                <a:cs typeface="+mn-lt"/>
              </a:rPr>
              <a:t> </a:t>
            </a:r>
            <a:r>
              <a:rPr lang="en-US" sz="3200" dirty="0" err="1">
                <a:ea typeface="+mn-lt"/>
                <a:cs typeface="+mn-lt"/>
              </a:rPr>
              <a:t>digunakan</a:t>
            </a:r>
            <a:r>
              <a:rPr lang="en-US" sz="3200" dirty="0">
                <a:ea typeface="+mn-lt"/>
                <a:cs typeface="+mn-lt"/>
              </a:rPr>
              <a:t> </a:t>
            </a:r>
            <a:r>
              <a:rPr lang="en-US" sz="3200" dirty="0" err="1">
                <a:ea typeface="+mn-lt"/>
                <a:cs typeface="+mn-lt"/>
              </a:rPr>
              <a:t>untuk</a:t>
            </a:r>
            <a:r>
              <a:rPr lang="en-US" sz="3200" dirty="0">
                <a:ea typeface="+mn-lt"/>
                <a:cs typeface="+mn-lt"/>
              </a:rPr>
              <a:t> </a:t>
            </a:r>
            <a:r>
              <a:rPr lang="en-US" sz="3200" dirty="0" err="1">
                <a:ea typeface="+mn-lt"/>
                <a:cs typeface="+mn-lt"/>
              </a:rPr>
              <a:t>meminimalkan</a:t>
            </a:r>
            <a:r>
              <a:rPr lang="en-US" sz="3200" dirty="0">
                <a:ea typeface="+mn-lt"/>
                <a:cs typeface="+mn-lt"/>
              </a:rPr>
              <a:t> </a:t>
            </a:r>
            <a:r>
              <a:rPr lang="en-US" sz="3200" dirty="0" err="1">
                <a:ea typeface="+mn-lt"/>
                <a:cs typeface="+mn-lt"/>
              </a:rPr>
              <a:t>tenaga</a:t>
            </a:r>
            <a:r>
              <a:rPr lang="en-US" sz="3200" dirty="0">
                <a:ea typeface="+mn-lt"/>
                <a:cs typeface="+mn-lt"/>
              </a:rPr>
              <a:t> </a:t>
            </a:r>
            <a:r>
              <a:rPr lang="en-US" sz="3200" dirty="0" err="1">
                <a:ea typeface="+mn-lt"/>
                <a:cs typeface="+mn-lt"/>
              </a:rPr>
              <a:t>kerja</a:t>
            </a:r>
            <a:r>
              <a:rPr lang="en-US" sz="3200" dirty="0">
                <a:ea typeface="+mn-lt"/>
                <a:cs typeface="+mn-lt"/>
              </a:rPr>
              <a:t> </a:t>
            </a:r>
            <a:r>
              <a:rPr lang="en-US" sz="3200" dirty="0" err="1">
                <a:ea typeface="+mn-lt"/>
                <a:cs typeface="+mn-lt"/>
              </a:rPr>
              <a:t>atau</a:t>
            </a:r>
            <a:r>
              <a:rPr lang="en-US" sz="3200" dirty="0">
                <a:ea typeface="+mn-lt"/>
                <a:cs typeface="+mn-lt"/>
              </a:rPr>
              <a:t> </a:t>
            </a:r>
            <a:r>
              <a:rPr lang="en-US" sz="3200" dirty="0" err="1">
                <a:ea typeface="+mn-lt"/>
                <a:cs typeface="+mn-lt"/>
              </a:rPr>
              <a:t>untuk</a:t>
            </a:r>
            <a:r>
              <a:rPr lang="en-US" sz="3200" dirty="0">
                <a:ea typeface="+mn-lt"/>
                <a:cs typeface="+mn-lt"/>
              </a:rPr>
              <a:t> </a:t>
            </a:r>
            <a:r>
              <a:rPr lang="en-US" sz="3200" dirty="0" err="1">
                <a:ea typeface="+mn-lt"/>
                <a:cs typeface="+mn-lt"/>
              </a:rPr>
              <a:t>menggantikan</a:t>
            </a:r>
            <a:r>
              <a:rPr lang="en-US" sz="3200" dirty="0">
                <a:ea typeface="+mn-lt"/>
                <a:cs typeface="+mn-lt"/>
              </a:rPr>
              <a:t> </a:t>
            </a:r>
            <a:r>
              <a:rPr lang="en-US" sz="3200" dirty="0" err="1">
                <a:ea typeface="+mn-lt"/>
                <a:cs typeface="+mn-lt"/>
              </a:rPr>
              <a:t>manusia</a:t>
            </a:r>
            <a:r>
              <a:rPr lang="en-US" sz="3200" dirty="0">
                <a:ea typeface="+mn-lt"/>
                <a:cs typeface="+mn-lt"/>
              </a:rPr>
              <a:t> </a:t>
            </a:r>
            <a:r>
              <a:rPr lang="en-US" sz="3200" dirty="0" err="1">
                <a:ea typeface="+mn-lt"/>
                <a:cs typeface="+mn-lt"/>
              </a:rPr>
              <a:t>dalam</a:t>
            </a:r>
            <a:r>
              <a:rPr lang="en-US" sz="3200" dirty="0">
                <a:ea typeface="+mn-lt"/>
                <a:cs typeface="+mn-lt"/>
              </a:rPr>
              <a:t> </a:t>
            </a:r>
            <a:r>
              <a:rPr lang="en-US" sz="3200" dirty="0" err="1">
                <a:ea typeface="+mn-lt"/>
                <a:cs typeface="+mn-lt"/>
              </a:rPr>
              <a:t>tugas</a:t>
            </a:r>
            <a:r>
              <a:rPr lang="en-US" sz="3200" dirty="0">
                <a:ea typeface="+mn-lt"/>
                <a:cs typeface="+mn-lt"/>
              </a:rPr>
              <a:t> yang paling </a:t>
            </a:r>
            <a:r>
              <a:rPr lang="en-US" sz="3200" dirty="0" err="1">
                <a:ea typeface="+mn-lt"/>
                <a:cs typeface="+mn-lt"/>
              </a:rPr>
              <a:t>kasar</a:t>
            </a:r>
            <a:r>
              <a:rPr lang="en-US" sz="3200" dirty="0">
                <a:ea typeface="+mn-lt"/>
                <a:cs typeface="+mn-lt"/>
              </a:rPr>
              <a:t> </a:t>
            </a:r>
            <a:r>
              <a:rPr lang="en-US" sz="3200" dirty="0" err="1">
                <a:ea typeface="+mn-lt"/>
                <a:cs typeface="+mn-lt"/>
              </a:rPr>
              <a:t>atau</a:t>
            </a:r>
            <a:r>
              <a:rPr lang="en-US" sz="3200" dirty="0">
                <a:ea typeface="+mn-lt"/>
                <a:cs typeface="+mn-lt"/>
              </a:rPr>
              <a:t> </a:t>
            </a:r>
            <a:r>
              <a:rPr lang="en-US" sz="3200" dirty="0" err="1">
                <a:ea typeface="+mn-lt"/>
                <a:cs typeface="+mn-lt"/>
              </a:rPr>
              <a:t>berulang</a:t>
            </a:r>
            <a:r>
              <a:rPr lang="en-US" sz="3200" dirty="0">
                <a:ea typeface="+mn-lt"/>
                <a:cs typeface="+mn-lt"/>
              </a:rPr>
              <a:t>. </a:t>
            </a:r>
            <a:endParaRPr lang="en-US" sz="3200">
              <a:ea typeface="+mn-lt"/>
              <a:cs typeface="+mn-lt"/>
            </a:endParaRPr>
          </a:p>
          <a:p>
            <a:pPr algn="just">
              <a:buClr>
                <a:srgbClr val="FFFFFF"/>
              </a:buClr>
            </a:pPr>
            <a:r>
              <a:rPr lang="en-US" sz="3200" dirty="0" err="1">
                <a:cs typeface="Calibri"/>
              </a:rPr>
              <a:t>Mengurangi</a:t>
            </a:r>
            <a:r>
              <a:rPr lang="en-US" sz="3200" dirty="0">
                <a:cs typeface="Calibri"/>
              </a:rPr>
              <a:t> Human Error yang </a:t>
            </a:r>
            <a:r>
              <a:rPr lang="en-US" sz="3200" dirty="0" err="1">
                <a:cs typeface="Calibri"/>
              </a:rPr>
              <a:t>bisa</a:t>
            </a:r>
            <a:r>
              <a:rPr lang="en-US" sz="3200" dirty="0">
                <a:cs typeface="Calibri"/>
              </a:rPr>
              <a:t> </a:t>
            </a:r>
            <a:r>
              <a:rPr lang="en-US" sz="3200" dirty="0" err="1">
                <a:cs typeface="Calibri"/>
              </a:rPr>
              <a:t>terjadi</a:t>
            </a:r>
          </a:p>
        </p:txBody>
      </p:sp>
    </p:spTree>
    <p:extLst>
      <p:ext uri="{BB962C8B-B14F-4D97-AF65-F5344CB8AC3E}">
        <p14:creationId xmlns:p14="http://schemas.microsoft.com/office/powerpoint/2010/main" val="3825702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E26C-82E4-49A5-8D09-7C1FC0A3A2D0}"/>
              </a:ext>
            </a:extLst>
          </p:cNvPr>
          <p:cNvSpPr>
            <a:spLocks noGrp="1"/>
          </p:cNvSpPr>
          <p:nvPr>
            <p:ph type="title"/>
          </p:nvPr>
        </p:nvSpPr>
        <p:spPr/>
        <p:txBody>
          <a:bodyPr/>
          <a:lstStyle/>
          <a:p>
            <a:r>
              <a:rPr lang="en-US" dirty="0" err="1">
                <a:cs typeface="Calibri Light"/>
              </a:rPr>
              <a:t>Contoh</a:t>
            </a:r>
            <a:r>
              <a:rPr lang="en-US" dirty="0">
                <a:cs typeface="Calibri Light"/>
              </a:rPr>
              <a:t> </a:t>
            </a:r>
            <a:r>
              <a:rPr lang="en-US" dirty="0" err="1">
                <a:cs typeface="Calibri Light"/>
              </a:rPr>
              <a:t>Otomatisasi</a:t>
            </a:r>
            <a:endParaRPr lang="en-US" dirty="0" err="1"/>
          </a:p>
        </p:txBody>
      </p:sp>
      <p:sp>
        <p:nvSpPr>
          <p:cNvPr id="3" name="Content Placeholder 2">
            <a:extLst>
              <a:ext uri="{FF2B5EF4-FFF2-40B4-BE49-F238E27FC236}">
                <a16:creationId xmlns:a16="http://schemas.microsoft.com/office/drawing/2014/main" id="{16951B44-A8EF-4EF3-9C10-4766D573A157}"/>
              </a:ext>
            </a:extLst>
          </p:cNvPr>
          <p:cNvSpPr>
            <a:spLocks noGrp="1"/>
          </p:cNvSpPr>
          <p:nvPr>
            <p:ph idx="1"/>
          </p:nvPr>
        </p:nvSpPr>
        <p:spPr/>
        <p:txBody>
          <a:bodyPr vert="horz" lIns="91440" tIns="45720" rIns="91440" bIns="45720" rtlCol="0" anchor="ctr">
            <a:noAutofit/>
          </a:bodyPr>
          <a:lstStyle/>
          <a:p>
            <a:pPr algn="just"/>
            <a:r>
              <a:rPr lang="en-US" sz="2800" dirty="0" err="1">
                <a:ea typeface="+mn-lt"/>
                <a:cs typeface="+mn-lt"/>
              </a:rPr>
              <a:t>Otomatisasi</a:t>
            </a:r>
            <a:r>
              <a:rPr lang="en-US" sz="2800" dirty="0">
                <a:ea typeface="+mn-lt"/>
                <a:cs typeface="+mn-lt"/>
              </a:rPr>
              <a:t> </a:t>
            </a:r>
            <a:r>
              <a:rPr lang="en-US" sz="2800" dirty="0" err="1">
                <a:ea typeface="+mn-lt"/>
                <a:cs typeface="+mn-lt"/>
              </a:rPr>
              <a:t>rumah</a:t>
            </a:r>
            <a:r>
              <a:rPr lang="en-US" sz="2800" dirty="0">
                <a:ea typeface="+mn-lt"/>
                <a:cs typeface="+mn-lt"/>
              </a:rPr>
              <a:t> - </a:t>
            </a:r>
            <a:r>
              <a:rPr lang="en-US" sz="2800" dirty="0" err="1">
                <a:ea typeface="+mn-lt"/>
                <a:cs typeface="+mn-lt"/>
              </a:rPr>
              <a:t>menggunakan</a:t>
            </a:r>
            <a:r>
              <a:rPr lang="en-US" sz="2800" dirty="0">
                <a:ea typeface="+mn-lt"/>
                <a:cs typeface="+mn-lt"/>
              </a:rPr>
              <a:t> </a:t>
            </a:r>
            <a:r>
              <a:rPr lang="en-US" sz="2800" dirty="0" err="1">
                <a:ea typeface="+mn-lt"/>
                <a:cs typeface="+mn-lt"/>
              </a:rPr>
              <a:t>kombinasi</a:t>
            </a:r>
            <a:r>
              <a:rPr lang="en-US" sz="2800" dirty="0">
                <a:ea typeface="+mn-lt"/>
                <a:cs typeface="+mn-lt"/>
              </a:rPr>
              <a:t> </a:t>
            </a:r>
            <a:r>
              <a:rPr lang="en-US" sz="2800" dirty="0" err="1">
                <a:ea typeface="+mn-lt"/>
                <a:cs typeface="+mn-lt"/>
              </a:rPr>
              <a:t>teknologi</a:t>
            </a:r>
            <a:r>
              <a:rPr lang="en-US" sz="2800" dirty="0">
                <a:ea typeface="+mn-lt"/>
                <a:cs typeface="+mn-lt"/>
              </a:rPr>
              <a:t> </a:t>
            </a:r>
            <a:r>
              <a:rPr lang="en-US" sz="2800" dirty="0" err="1">
                <a:ea typeface="+mn-lt"/>
                <a:cs typeface="+mn-lt"/>
              </a:rPr>
              <a:t>perangkat</a:t>
            </a:r>
            <a:r>
              <a:rPr lang="en-US" sz="2800" dirty="0">
                <a:ea typeface="+mn-lt"/>
                <a:cs typeface="+mn-lt"/>
              </a:rPr>
              <a:t> </a:t>
            </a:r>
            <a:r>
              <a:rPr lang="en-US" sz="2800" dirty="0" err="1">
                <a:ea typeface="+mn-lt"/>
                <a:cs typeface="+mn-lt"/>
              </a:rPr>
              <a:t>keras</a:t>
            </a:r>
            <a:r>
              <a:rPr lang="en-US" sz="2800" dirty="0">
                <a:ea typeface="+mn-lt"/>
                <a:cs typeface="+mn-lt"/>
              </a:rPr>
              <a:t> dan </a:t>
            </a:r>
            <a:r>
              <a:rPr lang="en-US" sz="2800" dirty="0" err="1">
                <a:ea typeface="+mn-lt"/>
                <a:cs typeface="+mn-lt"/>
              </a:rPr>
              <a:t>perangkat</a:t>
            </a:r>
            <a:r>
              <a:rPr lang="en-US" sz="2800" dirty="0">
                <a:ea typeface="+mn-lt"/>
                <a:cs typeface="+mn-lt"/>
              </a:rPr>
              <a:t> </a:t>
            </a:r>
            <a:r>
              <a:rPr lang="en-US" sz="2800" dirty="0" err="1">
                <a:ea typeface="+mn-lt"/>
                <a:cs typeface="+mn-lt"/>
              </a:rPr>
              <a:t>lunak</a:t>
            </a:r>
            <a:r>
              <a:rPr lang="en-US" sz="2800" dirty="0">
                <a:ea typeface="+mn-lt"/>
                <a:cs typeface="+mn-lt"/>
              </a:rPr>
              <a:t> yang </a:t>
            </a:r>
            <a:r>
              <a:rPr lang="en-US" sz="2800" dirty="0" err="1">
                <a:ea typeface="+mn-lt"/>
                <a:cs typeface="+mn-lt"/>
              </a:rPr>
              <a:t>memungkinkan</a:t>
            </a:r>
            <a:r>
              <a:rPr lang="en-US" sz="2800" dirty="0">
                <a:ea typeface="+mn-lt"/>
                <a:cs typeface="+mn-lt"/>
              </a:rPr>
              <a:t> </a:t>
            </a:r>
            <a:r>
              <a:rPr lang="en-US" sz="2800" dirty="0" err="1">
                <a:ea typeface="+mn-lt"/>
                <a:cs typeface="+mn-lt"/>
              </a:rPr>
              <a:t>kontrol</a:t>
            </a:r>
            <a:r>
              <a:rPr lang="en-US" sz="2800" dirty="0">
                <a:ea typeface="+mn-lt"/>
                <a:cs typeface="+mn-lt"/>
              </a:rPr>
              <a:t> dan </a:t>
            </a:r>
            <a:r>
              <a:rPr lang="en-US" sz="2800" dirty="0" err="1">
                <a:ea typeface="+mn-lt"/>
                <a:cs typeface="+mn-lt"/>
              </a:rPr>
              <a:t>manajemen</a:t>
            </a:r>
            <a:r>
              <a:rPr lang="en-US" sz="2800" dirty="0">
                <a:ea typeface="+mn-lt"/>
                <a:cs typeface="+mn-lt"/>
              </a:rPr>
              <a:t> </a:t>
            </a:r>
            <a:r>
              <a:rPr lang="en-US" sz="2800" dirty="0" err="1">
                <a:ea typeface="+mn-lt"/>
                <a:cs typeface="+mn-lt"/>
              </a:rPr>
              <a:t>atas</a:t>
            </a:r>
            <a:r>
              <a:rPr lang="en-US" sz="2800" dirty="0">
                <a:ea typeface="+mn-lt"/>
                <a:cs typeface="+mn-lt"/>
              </a:rPr>
              <a:t> </a:t>
            </a:r>
            <a:r>
              <a:rPr lang="en-US" sz="2800" dirty="0" err="1">
                <a:ea typeface="+mn-lt"/>
                <a:cs typeface="+mn-lt"/>
              </a:rPr>
              <a:t>peralatan</a:t>
            </a:r>
            <a:r>
              <a:rPr lang="en-US" sz="2800" dirty="0">
                <a:ea typeface="+mn-lt"/>
                <a:cs typeface="+mn-lt"/>
              </a:rPr>
              <a:t> dan </a:t>
            </a:r>
            <a:r>
              <a:rPr lang="en-US" sz="2800" dirty="0" err="1">
                <a:ea typeface="+mn-lt"/>
                <a:cs typeface="+mn-lt"/>
              </a:rPr>
              <a:t>perangkat</a:t>
            </a:r>
            <a:r>
              <a:rPr lang="en-US" sz="2800" dirty="0">
                <a:ea typeface="+mn-lt"/>
                <a:cs typeface="+mn-lt"/>
              </a:rPr>
              <a:t> di </a:t>
            </a:r>
            <a:r>
              <a:rPr lang="en-US" sz="2800" dirty="0" err="1">
                <a:ea typeface="+mn-lt"/>
                <a:cs typeface="+mn-lt"/>
              </a:rPr>
              <a:t>dalam</a:t>
            </a:r>
            <a:r>
              <a:rPr lang="en-US" sz="2800" dirty="0">
                <a:ea typeface="+mn-lt"/>
                <a:cs typeface="+mn-lt"/>
              </a:rPr>
              <a:t> </a:t>
            </a:r>
            <a:r>
              <a:rPr lang="en-US" sz="2800" dirty="0" err="1">
                <a:ea typeface="+mn-lt"/>
                <a:cs typeface="+mn-lt"/>
              </a:rPr>
              <a:t>rumah</a:t>
            </a:r>
            <a:r>
              <a:rPr lang="en-US" sz="2800" dirty="0">
                <a:ea typeface="+mn-lt"/>
                <a:cs typeface="+mn-lt"/>
              </a:rPr>
              <a:t>.</a:t>
            </a:r>
            <a:endParaRPr lang="en-US" sz="2800" dirty="0">
              <a:cs typeface="Calibri"/>
            </a:endParaRPr>
          </a:p>
          <a:p>
            <a:pPr algn="just">
              <a:buClr>
                <a:srgbClr val="FFFFFF"/>
              </a:buClr>
            </a:pPr>
            <a:r>
              <a:rPr lang="en-US" sz="2800" dirty="0" err="1">
                <a:ea typeface="+mn-lt"/>
                <a:cs typeface="+mn-lt"/>
              </a:rPr>
              <a:t>Otomasi</a:t>
            </a:r>
            <a:r>
              <a:rPr lang="en-US" sz="2800" dirty="0">
                <a:ea typeface="+mn-lt"/>
                <a:cs typeface="+mn-lt"/>
              </a:rPr>
              <a:t> </a:t>
            </a:r>
            <a:r>
              <a:rPr lang="en-US" sz="2800" dirty="0" err="1">
                <a:ea typeface="+mn-lt"/>
                <a:cs typeface="+mn-lt"/>
              </a:rPr>
              <a:t>jaringan</a:t>
            </a:r>
            <a:r>
              <a:rPr lang="en-US" sz="2800" dirty="0">
                <a:ea typeface="+mn-lt"/>
                <a:cs typeface="+mn-lt"/>
              </a:rPr>
              <a:t> - proses </a:t>
            </a:r>
            <a:r>
              <a:rPr lang="en-US" sz="2800" dirty="0" err="1">
                <a:ea typeface="+mn-lt"/>
                <a:cs typeface="+mn-lt"/>
              </a:rPr>
              <a:t>mengotomatisasi</a:t>
            </a:r>
            <a:r>
              <a:rPr lang="en-US" sz="2800" dirty="0">
                <a:ea typeface="+mn-lt"/>
                <a:cs typeface="+mn-lt"/>
              </a:rPr>
              <a:t> </a:t>
            </a:r>
            <a:r>
              <a:rPr lang="en-US" sz="2800" dirty="0" err="1">
                <a:ea typeface="+mn-lt"/>
                <a:cs typeface="+mn-lt"/>
              </a:rPr>
              <a:t>konfigurasi</a:t>
            </a:r>
            <a:r>
              <a:rPr lang="en-US" sz="2800" dirty="0">
                <a:ea typeface="+mn-lt"/>
                <a:cs typeface="+mn-lt"/>
              </a:rPr>
              <a:t>, </a:t>
            </a:r>
            <a:r>
              <a:rPr lang="en-US" sz="2800" dirty="0" err="1">
                <a:ea typeface="+mn-lt"/>
                <a:cs typeface="+mn-lt"/>
              </a:rPr>
              <a:t>manajemen</a:t>
            </a:r>
            <a:r>
              <a:rPr lang="en-US" sz="2800" dirty="0">
                <a:ea typeface="+mn-lt"/>
                <a:cs typeface="+mn-lt"/>
              </a:rPr>
              <a:t>, dan </a:t>
            </a:r>
            <a:r>
              <a:rPr lang="en-US" sz="2800" dirty="0" err="1">
                <a:ea typeface="+mn-lt"/>
                <a:cs typeface="+mn-lt"/>
              </a:rPr>
              <a:t>operasi</a:t>
            </a:r>
            <a:r>
              <a:rPr lang="en-US" sz="2800" dirty="0">
                <a:ea typeface="+mn-lt"/>
                <a:cs typeface="+mn-lt"/>
              </a:rPr>
              <a:t> </a:t>
            </a:r>
            <a:r>
              <a:rPr lang="en-US" sz="2800" dirty="0" err="1">
                <a:ea typeface="+mn-lt"/>
                <a:cs typeface="+mn-lt"/>
              </a:rPr>
              <a:t>jaringan</a:t>
            </a:r>
            <a:r>
              <a:rPr lang="en-US" sz="2800" dirty="0">
                <a:ea typeface="+mn-lt"/>
                <a:cs typeface="+mn-lt"/>
              </a:rPr>
              <a:t> </a:t>
            </a:r>
            <a:r>
              <a:rPr lang="en-US" sz="2800" dirty="0" err="1">
                <a:ea typeface="+mn-lt"/>
                <a:cs typeface="+mn-lt"/>
              </a:rPr>
              <a:t>komputer</a:t>
            </a:r>
            <a:r>
              <a:rPr lang="en-US" sz="2800" dirty="0">
                <a:ea typeface="+mn-lt"/>
                <a:cs typeface="+mn-lt"/>
              </a:rPr>
              <a:t>.</a:t>
            </a:r>
            <a:endParaRPr lang="en-US" sz="2800">
              <a:cs typeface="Calibri"/>
            </a:endParaRPr>
          </a:p>
          <a:p>
            <a:pPr algn="just">
              <a:buClr>
                <a:srgbClr val="FFFFFF"/>
              </a:buClr>
            </a:pPr>
            <a:r>
              <a:rPr lang="en-US" sz="2800" dirty="0" err="1">
                <a:ea typeface="+mn-lt"/>
                <a:cs typeface="+mn-lt"/>
              </a:rPr>
              <a:t>Otomatisasi</a:t>
            </a:r>
            <a:r>
              <a:rPr lang="en-US" sz="2800" dirty="0">
                <a:ea typeface="+mn-lt"/>
                <a:cs typeface="+mn-lt"/>
              </a:rPr>
              <a:t> </a:t>
            </a:r>
            <a:r>
              <a:rPr lang="en-US" sz="2800" dirty="0" err="1">
                <a:ea typeface="+mn-lt"/>
                <a:cs typeface="+mn-lt"/>
              </a:rPr>
              <a:t>kantor</a:t>
            </a:r>
            <a:r>
              <a:rPr lang="en-US" sz="2800" dirty="0">
                <a:ea typeface="+mn-lt"/>
                <a:cs typeface="+mn-lt"/>
              </a:rPr>
              <a:t> - </a:t>
            </a:r>
            <a:r>
              <a:rPr lang="en-US" sz="2800" dirty="0" err="1">
                <a:ea typeface="+mn-lt"/>
                <a:cs typeface="+mn-lt"/>
              </a:rPr>
              <a:t>melibatkan</a:t>
            </a:r>
            <a:r>
              <a:rPr lang="en-US" sz="2800" dirty="0">
                <a:ea typeface="+mn-lt"/>
                <a:cs typeface="+mn-lt"/>
              </a:rPr>
              <a:t> </a:t>
            </a:r>
            <a:r>
              <a:rPr lang="en-US" sz="2800" dirty="0" err="1">
                <a:ea typeface="+mn-lt"/>
                <a:cs typeface="+mn-lt"/>
              </a:rPr>
              <a:t>penggunaan</a:t>
            </a:r>
            <a:r>
              <a:rPr lang="en-US" sz="2800" dirty="0">
                <a:ea typeface="+mn-lt"/>
                <a:cs typeface="+mn-lt"/>
              </a:rPr>
              <a:t> </a:t>
            </a:r>
            <a:r>
              <a:rPr lang="en-US" sz="2800" dirty="0" err="1">
                <a:ea typeface="+mn-lt"/>
                <a:cs typeface="+mn-lt"/>
              </a:rPr>
              <a:t>komputer</a:t>
            </a:r>
            <a:r>
              <a:rPr lang="en-US" sz="2800" dirty="0">
                <a:ea typeface="+mn-lt"/>
                <a:cs typeface="+mn-lt"/>
              </a:rPr>
              <a:t> dan </a:t>
            </a:r>
            <a:r>
              <a:rPr lang="en-US" sz="2800" dirty="0" err="1">
                <a:ea typeface="+mn-lt"/>
                <a:cs typeface="+mn-lt"/>
              </a:rPr>
              <a:t>perangkat</a:t>
            </a:r>
            <a:r>
              <a:rPr lang="en-US" sz="2800" dirty="0">
                <a:ea typeface="+mn-lt"/>
                <a:cs typeface="+mn-lt"/>
              </a:rPr>
              <a:t> </a:t>
            </a:r>
            <a:r>
              <a:rPr lang="en-US" sz="2800" dirty="0" err="1">
                <a:ea typeface="+mn-lt"/>
                <a:cs typeface="+mn-lt"/>
              </a:rPr>
              <a:t>lunak</a:t>
            </a:r>
            <a:r>
              <a:rPr lang="en-US" sz="2800" dirty="0">
                <a:ea typeface="+mn-lt"/>
                <a:cs typeface="+mn-lt"/>
              </a:rPr>
              <a:t> </a:t>
            </a:r>
            <a:r>
              <a:rPr lang="en-US" sz="2800" dirty="0" err="1">
                <a:ea typeface="+mn-lt"/>
                <a:cs typeface="+mn-lt"/>
              </a:rPr>
              <a:t>untuk</a:t>
            </a:r>
            <a:r>
              <a:rPr lang="en-US" sz="2800" dirty="0">
                <a:ea typeface="+mn-lt"/>
                <a:cs typeface="+mn-lt"/>
              </a:rPr>
              <a:t> </a:t>
            </a:r>
            <a:r>
              <a:rPr lang="en-US" sz="2800" dirty="0" err="1">
                <a:ea typeface="+mn-lt"/>
                <a:cs typeface="+mn-lt"/>
              </a:rPr>
              <a:t>mendigitalkan</a:t>
            </a:r>
            <a:r>
              <a:rPr lang="en-US" sz="2800" dirty="0">
                <a:ea typeface="+mn-lt"/>
                <a:cs typeface="+mn-lt"/>
              </a:rPr>
              <a:t>, </a:t>
            </a:r>
            <a:r>
              <a:rPr lang="en-US" sz="2800" dirty="0" err="1">
                <a:ea typeface="+mn-lt"/>
                <a:cs typeface="+mn-lt"/>
              </a:rPr>
              <a:t>menyimpan</a:t>
            </a:r>
            <a:r>
              <a:rPr lang="en-US" sz="2800" dirty="0">
                <a:ea typeface="+mn-lt"/>
                <a:cs typeface="+mn-lt"/>
              </a:rPr>
              <a:t>, </a:t>
            </a:r>
            <a:r>
              <a:rPr lang="en-US" sz="2800" dirty="0" err="1">
                <a:ea typeface="+mn-lt"/>
                <a:cs typeface="+mn-lt"/>
              </a:rPr>
              <a:t>memproses</a:t>
            </a:r>
            <a:r>
              <a:rPr lang="en-US" sz="2800" dirty="0">
                <a:ea typeface="+mn-lt"/>
                <a:cs typeface="+mn-lt"/>
              </a:rPr>
              <a:t>, dan </a:t>
            </a:r>
            <a:r>
              <a:rPr lang="en-US" sz="2800" dirty="0" err="1">
                <a:ea typeface="+mn-lt"/>
                <a:cs typeface="+mn-lt"/>
              </a:rPr>
              <a:t>mengomunikasikan</a:t>
            </a:r>
            <a:r>
              <a:rPr lang="en-US" sz="2800" dirty="0">
                <a:ea typeface="+mn-lt"/>
                <a:cs typeface="+mn-lt"/>
              </a:rPr>
              <a:t> </a:t>
            </a:r>
            <a:r>
              <a:rPr lang="en-US" sz="2800" dirty="0" err="1">
                <a:ea typeface="+mn-lt"/>
                <a:cs typeface="+mn-lt"/>
              </a:rPr>
              <a:t>sebagian</a:t>
            </a:r>
            <a:r>
              <a:rPr lang="en-US" sz="2800" dirty="0">
                <a:ea typeface="+mn-lt"/>
                <a:cs typeface="+mn-lt"/>
              </a:rPr>
              <a:t> </a:t>
            </a:r>
            <a:r>
              <a:rPr lang="en-US" sz="2800" dirty="0" err="1">
                <a:ea typeface="+mn-lt"/>
                <a:cs typeface="+mn-lt"/>
              </a:rPr>
              <a:t>besar</a:t>
            </a:r>
            <a:r>
              <a:rPr lang="en-US" sz="2800" dirty="0">
                <a:ea typeface="+mn-lt"/>
                <a:cs typeface="+mn-lt"/>
              </a:rPr>
              <a:t> </a:t>
            </a:r>
            <a:r>
              <a:rPr lang="en-US" sz="2800" dirty="0" err="1">
                <a:ea typeface="+mn-lt"/>
                <a:cs typeface="+mn-lt"/>
              </a:rPr>
              <a:t>tugas</a:t>
            </a:r>
            <a:r>
              <a:rPr lang="en-US" sz="2800" dirty="0">
                <a:ea typeface="+mn-lt"/>
                <a:cs typeface="+mn-lt"/>
              </a:rPr>
              <a:t> dan proses </a:t>
            </a:r>
            <a:r>
              <a:rPr lang="en-US" sz="2800" dirty="0" err="1">
                <a:ea typeface="+mn-lt"/>
                <a:cs typeface="+mn-lt"/>
              </a:rPr>
              <a:t>rutin</a:t>
            </a:r>
            <a:r>
              <a:rPr lang="en-US" sz="2800" dirty="0">
                <a:ea typeface="+mn-lt"/>
                <a:cs typeface="+mn-lt"/>
              </a:rPr>
              <a:t> di </a:t>
            </a:r>
            <a:r>
              <a:rPr lang="en-US" sz="2800" dirty="0" err="1">
                <a:ea typeface="+mn-lt"/>
                <a:cs typeface="+mn-lt"/>
              </a:rPr>
              <a:t>kantor</a:t>
            </a:r>
            <a:r>
              <a:rPr lang="en-US" sz="2800" dirty="0">
                <a:ea typeface="+mn-lt"/>
                <a:cs typeface="+mn-lt"/>
              </a:rPr>
              <a:t> </a:t>
            </a:r>
            <a:r>
              <a:rPr lang="en-US" sz="2800" dirty="0" err="1">
                <a:ea typeface="+mn-lt"/>
                <a:cs typeface="+mn-lt"/>
              </a:rPr>
              <a:t>standar</a:t>
            </a:r>
            <a:r>
              <a:rPr lang="en-US" sz="2800" dirty="0">
                <a:ea typeface="+mn-lt"/>
                <a:cs typeface="+mn-lt"/>
              </a:rPr>
              <a:t>.</a:t>
            </a:r>
            <a:endParaRPr lang="en-US" sz="2800" dirty="0">
              <a:cs typeface="Calibri"/>
            </a:endParaRPr>
          </a:p>
        </p:txBody>
      </p:sp>
    </p:spTree>
    <p:extLst>
      <p:ext uri="{BB962C8B-B14F-4D97-AF65-F5344CB8AC3E}">
        <p14:creationId xmlns:p14="http://schemas.microsoft.com/office/powerpoint/2010/main" val="158769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D6B54-AAE5-4F39-BFC5-936E522483BC}"/>
              </a:ext>
            </a:extLst>
          </p:cNvPr>
          <p:cNvSpPr>
            <a:spLocks noGrp="1"/>
          </p:cNvSpPr>
          <p:nvPr>
            <p:ph type="title"/>
          </p:nvPr>
        </p:nvSpPr>
        <p:spPr/>
        <p:txBody>
          <a:bodyPr/>
          <a:lstStyle/>
          <a:p>
            <a:endParaRPr lang="en-US"/>
          </a:p>
        </p:txBody>
      </p:sp>
      <p:pic>
        <p:nvPicPr>
          <p:cNvPr id="4" name="Picture 4" descr="Diagram&#10;&#10;Description automatically generated">
            <a:extLst>
              <a:ext uri="{FF2B5EF4-FFF2-40B4-BE49-F238E27FC236}">
                <a16:creationId xmlns:a16="http://schemas.microsoft.com/office/drawing/2014/main" id="{2303C2A9-7D5D-4CD2-8466-0A6D83D669DF}"/>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180056" y="186217"/>
            <a:ext cx="9173214" cy="6553888"/>
          </a:xfrm>
        </p:spPr>
      </p:pic>
      <p:sp>
        <p:nvSpPr>
          <p:cNvPr id="5" name="TextBox 4">
            <a:extLst>
              <a:ext uri="{FF2B5EF4-FFF2-40B4-BE49-F238E27FC236}">
                <a16:creationId xmlns:a16="http://schemas.microsoft.com/office/drawing/2014/main" id="{2165E48A-5661-47E4-8313-8C7F56B3725C}"/>
              </a:ext>
            </a:extLst>
          </p:cNvPr>
          <p:cNvSpPr txBox="1"/>
          <p:nvPr/>
        </p:nvSpPr>
        <p:spPr>
          <a:xfrm>
            <a:off x="6980058" y="6538823"/>
            <a:ext cx="5105400" cy="317500"/>
          </a:xfrm>
          <a:prstGeom prst="rect">
            <a:avLst/>
          </a:prstGeom>
        </p:spPr>
        <p:txBody>
          <a:bodyPr>
            <a:normAutofit fontScale="92500" lnSpcReduction="20000"/>
          </a:bodyPr>
          <a:lstStyle/>
          <a:p>
            <a:r>
              <a:rPr lang="en-US">
                <a:hlinkClick r:id="rId3"/>
              </a:rPr>
              <a:t>This Photo</a:t>
            </a:r>
            <a:r>
              <a:rPr lang="en-US"/>
              <a:t> by Unknown author is licensed under </a:t>
            </a:r>
            <a:r>
              <a:rPr lang="en-US">
                <a:hlinkClick r:id="rId4"/>
              </a:rPr>
              <a:t>CC BY</a:t>
            </a:r>
            <a:r>
              <a:rPr lang="en-US"/>
              <a:t>.</a:t>
            </a:r>
          </a:p>
        </p:txBody>
      </p:sp>
    </p:spTree>
    <p:extLst>
      <p:ext uri="{BB962C8B-B14F-4D97-AF65-F5344CB8AC3E}">
        <p14:creationId xmlns:p14="http://schemas.microsoft.com/office/powerpoint/2010/main" val="2690629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65766-B6D4-45A4-BE58-6C71B950C2C4}"/>
              </a:ext>
            </a:extLst>
          </p:cNvPr>
          <p:cNvSpPr>
            <a:spLocks noGrp="1"/>
          </p:cNvSpPr>
          <p:nvPr>
            <p:ph type="title"/>
          </p:nvPr>
        </p:nvSpPr>
        <p:spPr/>
        <p:txBody>
          <a:bodyPr/>
          <a:lstStyle/>
          <a:p>
            <a:endParaRPr lang="en-US"/>
          </a:p>
        </p:txBody>
      </p:sp>
      <p:pic>
        <p:nvPicPr>
          <p:cNvPr id="4" name="Picture 4">
            <a:extLst>
              <a:ext uri="{FF2B5EF4-FFF2-40B4-BE49-F238E27FC236}">
                <a16:creationId xmlns:a16="http://schemas.microsoft.com/office/drawing/2014/main" id="{A44B3D83-181E-49BB-92DE-E00C14D05A29}"/>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130774" y="248115"/>
            <a:ext cx="11902835" cy="6257565"/>
          </a:xfrm>
        </p:spPr>
      </p:pic>
      <p:sp>
        <p:nvSpPr>
          <p:cNvPr id="5" name="TextBox 4">
            <a:extLst>
              <a:ext uri="{FF2B5EF4-FFF2-40B4-BE49-F238E27FC236}">
                <a16:creationId xmlns:a16="http://schemas.microsoft.com/office/drawing/2014/main" id="{D817CF87-B713-4F50-8958-33DA20C5264F}"/>
              </a:ext>
            </a:extLst>
          </p:cNvPr>
          <p:cNvSpPr txBox="1"/>
          <p:nvPr/>
        </p:nvSpPr>
        <p:spPr>
          <a:xfrm>
            <a:off x="130774" y="6504887"/>
            <a:ext cx="3305175" cy="317500"/>
          </a:xfrm>
          <a:prstGeom prst="rect">
            <a:avLst/>
          </a:prstGeom>
        </p:spPr>
        <p:txBody>
          <a:bodyPr>
            <a:normAutofit fontScale="55000" lnSpcReduction="20000"/>
          </a:bodyPr>
          <a:lstStyle/>
          <a:p>
            <a:r>
              <a:rPr lang="en-US">
                <a:hlinkClick r:id="rId3"/>
              </a:rPr>
              <a:t>This Photo</a:t>
            </a:r>
            <a:r>
              <a:rPr lang="en-US"/>
              <a:t> by Unknown author is licensed under </a:t>
            </a:r>
            <a:r>
              <a:rPr lang="en-US">
                <a:hlinkClick r:id="rId4"/>
              </a:rPr>
              <a:t>CC BY-NC</a:t>
            </a:r>
            <a:r>
              <a:rPr lang="en-US"/>
              <a:t>.</a:t>
            </a:r>
          </a:p>
        </p:txBody>
      </p:sp>
    </p:spTree>
    <p:extLst>
      <p:ext uri="{BB962C8B-B14F-4D97-AF65-F5344CB8AC3E}">
        <p14:creationId xmlns:p14="http://schemas.microsoft.com/office/powerpoint/2010/main" val="3953454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8A31F-4CCA-4234-AD25-B804428267F6}"/>
              </a:ext>
            </a:extLst>
          </p:cNvPr>
          <p:cNvSpPr>
            <a:spLocks noGrp="1"/>
          </p:cNvSpPr>
          <p:nvPr>
            <p:ph type="title"/>
          </p:nvPr>
        </p:nvSpPr>
        <p:spPr/>
        <p:txBody>
          <a:bodyPr/>
          <a:lstStyle/>
          <a:p>
            <a:r>
              <a:rPr lang="en-US" dirty="0" err="1">
                <a:cs typeface="Calibri Light"/>
              </a:rPr>
              <a:t>Otomatisasi</a:t>
            </a:r>
            <a:r>
              <a:rPr lang="en-US" dirty="0">
                <a:cs typeface="Calibri Light"/>
              </a:rPr>
              <a:t> + </a:t>
            </a:r>
            <a:r>
              <a:rPr lang="en-US" dirty="0" err="1">
                <a:cs typeface="Calibri Light"/>
              </a:rPr>
              <a:t>iot</a:t>
            </a:r>
            <a:endParaRPr lang="en-US" dirty="0" err="1"/>
          </a:p>
        </p:txBody>
      </p:sp>
      <p:sp>
        <p:nvSpPr>
          <p:cNvPr id="3" name="Content Placeholder 2">
            <a:extLst>
              <a:ext uri="{FF2B5EF4-FFF2-40B4-BE49-F238E27FC236}">
                <a16:creationId xmlns:a16="http://schemas.microsoft.com/office/drawing/2014/main" id="{7CB74F27-B32E-485A-84FE-89B5409A540D}"/>
              </a:ext>
            </a:extLst>
          </p:cNvPr>
          <p:cNvSpPr>
            <a:spLocks noGrp="1"/>
          </p:cNvSpPr>
          <p:nvPr>
            <p:ph idx="1"/>
          </p:nvPr>
        </p:nvSpPr>
        <p:spPr/>
        <p:txBody>
          <a:bodyPr/>
          <a:lstStyle/>
          <a:p>
            <a:pPr algn="just"/>
            <a:r>
              <a:rPr lang="en-US" sz="2800" dirty="0" err="1">
                <a:cs typeface="Calibri"/>
              </a:rPr>
              <a:t>Dengan</a:t>
            </a:r>
            <a:r>
              <a:rPr lang="en-US" sz="2800" dirty="0">
                <a:cs typeface="Calibri"/>
              </a:rPr>
              <a:t> </a:t>
            </a:r>
            <a:r>
              <a:rPr lang="en-US" sz="2800" dirty="0" err="1">
                <a:cs typeface="Calibri"/>
              </a:rPr>
              <a:t>teknologi</a:t>
            </a:r>
            <a:r>
              <a:rPr lang="en-US" sz="2800" dirty="0">
                <a:cs typeface="Calibri"/>
              </a:rPr>
              <a:t> IoT yang </a:t>
            </a:r>
            <a:r>
              <a:rPr lang="en-US" sz="2800" dirty="0" err="1">
                <a:cs typeface="Calibri"/>
              </a:rPr>
              <a:t>sudah</a:t>
            </a:r>
            <a:r>
              <a:rPr lang="en-US" sz="2800" dirty="0">
                <a:cs typeface="Calibri"/>
              </a:rPr>
              <a:t> </a:t>
            </a:r>
            <a:r>
              <a:rPr lang="en-US" sz="2800" dirty="0" err="1">
                <a:cs typeface="Calibri"/>
              </a:rPr>
              <a:t>semakin</a:t>
            </a:r>
            <a:r>
              <a:rPr lang="en-US" sz="2800" dirty="0">
                <a:cs typeface="Calibri"/>
              </a:rPr>
              <a:t> </a:t>
            </a:r>
            <a:r>
              <a:rPr lang="en-US" sz="2800" dirty="0" err="1">
                <a:cs typeface="Calibri"/>
              </a:rPr>
              <a:t>canggih</a:t>
            </a:r>
            <a:r>
              <a:rPr lang="en-US" sz="2800" dirty="0">
                <a:cs typeface="Calibri"/>
              </a:rPr>
              <a:t>, </a:t>
            </a:r>
            <a:r>
              <a:rPr lang="en-US" sz="2800" dirty="0" err="1">
                <a:cs typeface="Calibri"/>
              </a:rPr>
              <a:t>ditambah</a:t>
            </a:r>
            <a:r>
              <a:rPr lang="en-US" sz="2800" dirty="0">
                <a:cs typeface="Calibri"/>
              </a:rPr>
              <a:t> </a:t>
            </a:r>
            <a:r>
              <a:rPr lang="en-US" sz="2800" dirty="0" err="1">
                <a:cs typeface="Calibri"/>
              </a:rPr>
              <a:t>dengan</a:t>
            </a:r>
            <a:r>
              <a:rPr lang="en-US" sz="2800" dirty="0">
                <a:cs typeface="Calibri"/>
              </a:rPr>
              <a:t> </a:t>
            </a:r>
            <a:r>
              <a:rPr lang="en-US" sz="2800" dirty="0" err="1">
                <a:cs typeface="Calibri"/>
              </a:rPr>
              <a:t>adanya</a:t>
            </a:r>
            <a:r>
              <a:rPr lang="en-US" sz="2800" dirty="0">
                <a:cs typeface="Calibri"/>
              </a:rPr>
              <a:t> </a:t>
            </a:r>
            <a:r>
              <a:rPr lang="en-US" sz="2800" dirty="0" err="1">
                <a:cs typeface="Calibri"/>
              </a:rPr>
              <a:t>otomatisasi</a:t>
            </a:r>
            <a:r>
              <a:rPr lang="en-US" sz="2800" dirty="0">
                <a:cs typeface="Calibri"/>
              </a:rPr>
              <a:t> </a:t>
            </a:r>
            <a:r>
              <a:rPr lang="en-US" sz="2800" dirty="0" err="1">
                <a:cs typeface="Calibri"/>
              </a:rPr>
              <a:t>membuat</a:t>
            </a:r>
            <a:r>
              <a:rPr lang="en-US" sz="2800" dirty="0">
                <a:cs typeface="Calibri"/>
              </a:rPr>
              <a:t> </a:t>
            </a:r>
            <a:r>
              <a:rPr lang="en-US" sz="2800" dirty="0" err="1">
                <a:cs typeface="Calibri"/>
              </a:rPr>
              <a:t>kemungkinan</a:t>
            </a:r>
            <a:r>
              <a:rPr lang="en-US" sz="2800" dirty="0">
                <a:cs typeface="Calibri"/>
              </a:rPr>
              <a:t> </a:t>
            </a:r>
            <a:r>
              <a:rPr lang="en-US" sz="2800" dirty="0" err="1">
                <a:cs typeface="Calibri"/>
              </a:rPr>
              <a:t>untuk</a:t>
            </a:r>
            <a:r>
              <a:rPr lang="en-US" sz="2800" dirty="0">
                <a:cs typeface="Calibri"/>
              </a:rPr>
              <a:t> </a:t>
            </a:r>
            <a:r>
              <a:rPr lang="en-US" sz="2800" dirty="0" err="1">
                <a:cs typeface="Calibri"/>
              </a:rPr>
              <a:t>banyak</a:t>
            </a:r>
            <a:r>
              <a:rPr lang="en-US" sz="2800" dirty="0">
                <a:cs typeface="Calibri"/>
              </a:rPr>
              <a:t> </a:t>
            </a:r>
            <a:r>
              <a:rPr lang="en-US" sz="2800" dirty="0" err="1">
                <a:cs typeface="Calibri"/>
              </a:rPr>
              <a:t>terjadi</a:t>
            </a:r>
            <a:endParaRPr lang="en-US" dirty="0" err="1"/>
          </a:p>
          <a:p>
            <a:pPr algn="just">
              <a:buClr>
                <a:srgbClr val="FFFFFF"/>
              </a:buClr>
            </a:pPr>
            <a:r>
              <a:rPr lang="en-US" sz="2800" dirty="0" err="1">
                <a:cs typeface="Calibri"/>
              </a:rPr>
              <a:t>Otomatisasi</a:t>
            </a:r>
            <a:r>
              <a:rPr lang="en-US" sz="2800" dirty="0">
                <a:cs typeface="Calibri"/>
              </a:rPr>
              <a:t> </a:t>
            </a:r>
            <a:r>
              <a:rPr lang="en-US" sz="2800" dirty="0" err="1">
                <a:cs typeface="Calibri"/>
              </a:rPr>
              <a:t>menghubungkan</a:t>
            </a:r>
            <a:r>
              <a:rPr lang="en-US" sz="2800" dirty="0">
                <a:cs typeface="Calibri"/>
              </a:rPr>
              <a:t> </a:t>
            </a:r>
            <a:r>
              <a:rPr lang="en-US" sz="2800" dirty="0" err="1">
                <a:cs typeface="Calibri"/>
              </a:rPr>
              <a:t>komponen</a:t>
            </a:r>
            <a:r>
              <a:rPr lang="en-US" sz="2800" dirty="0">
                <a:cs typeface="Calibri"/>
              </a:rPr>
              <a:t> </a:t>
            </a:r>
            <a:r>
              <a:rPr lang="en-US" sz="2800" dirty="0" err="1">
                <a:cs typeface="Calibri"/>
              </a:rPr>
              <a:t>komponen</a:t>
            </a:r>
            <a:r>
              <a:rPr lang="en-US" sz="2800" dirty="0">
                <a:cs typeface="Calibri"/>
              </a:rPr>
              <a:t> yang </a:t>
            </a:r>
            <a:r>
              <a:rPr lang="en-US" sz="2800" dirty="0" err="1">
                <a:cs typeface="Calibri"/>
              </a:rPr>
              <a:t>ada</a:t>
            </a:r>
            <a:r>
              <a:rPr lang="en-US" sz="2800" dirty="0">
                <a:cs typeface="Calibri"/>
              </a:rPr>
              <a:t> dan </a:t>
            </a:r>
            <a:r>
              <a:rPr lang="en-US" sz="2800" dirty="0" err="1">
                <a:cs typeface="Calibri"/>
              </a:rPr>
              <a:t>memastikan</a:t>
            </a:r>
            <a:r>
              <a:rPr lang="en-US" sz="2800" dirty="0">
                <a:cs typeface="Calibri"/>
              </a:rPr>
              <a:t> </a:t>
            </a:r>
            <a:r>
              <a:rPr lang="en-US" sz="2800" dirty="0" err="1">
                <a:cs typeface="Calibri"/>
              </a:rPr>
              <a:t>semua</a:t>
            </a:r>
            <a:r>
              <a:rPr lang="en-US" sz="2800" dirty="0">
                <a:cs typeface="Calibri"/>
              </a:rPr>
              <a:t> proses </a:t>
            </a:r>
            <a:r>
              <a:rPr lang="en-US" sz="2800" dirty="0" err="1">
                <a:cs typeface="Calibri"/>
              </a:rPr>
              <a:t>berjalan</a:t>
            </a:r>
            <a:r>
              <a:rPr lang="en-US" sz="2800" dirty="0">
                <a:cs typeface="Calibri"/>
              </a:rPr>
              <a:t> </a:t>
            </a:r>
            <a:r>
              <a:rPr lang="en-US" sz="2800" dirty="0" err="1">
                <a:cs typeface="Calibri"/>
              </a:rPr>
              <a:t>dengan</a:t>
            </a:r>
            <a:r>
              <a:rPr lang="en-US" sz="2800" dirty="0">
                <a:cs typeface="Calibri"/>
              </a:rPr>
              <a:t> </a:t>
            </a:r>
            <a:r>
              <a:rPr lang="en-US" sz="2800" dirty="0" err="1">
                <a:cs typeface="Calibri"/>
              </a:rPr>
              <a:t>baik</a:t>
            </a:r>
            <a:r>
              <a:rPr lang="en-US" sz="2800" dirty="0">
                <a:cs typeface="Calibri"/>
              </a:rPr>
              <a:t> </a:t>
            </a:r>
            <a:r>
              <a:rPr lang="en-US" sz="2800" dirty="0" err="1">
                <a:cs typeface="Calibri"/>
              </a:rPr>
              <a:t>tanpa</a:t>
            </a:r>
            <a:r>
              <a:rPr lang="en-US" sz="2800" dirty="0">
                <a:cs typeface="Calibri"/>
              </a:rPr>
              <a:t> </a:t>
            </a:r>
            <a:r>
              <a:rPr lang="en-US" sz="2800" dirty="0" err="1">
                <a:cs typeface="Calibri"/>
              </a:rPr>
              <a:t>gangguan</a:t>
            </a:r>
            <a:r>
              <a:rPr lang="en-US" sz="2800" dirty="0">
                <a:cs typeface="Calibri"/>
              </a:rPr>
              <a:t> </a:t>
            </a:r>
            <a:r>
              <a:rPr lang="en-US" sz="2800" dirty="0" err="1">
                <a:cs typeface="Calibri"/>
              </a:rPr>
              <a:t>manusia</a:t>
            </a:r>
          </a:p>
        </p:txBody>
      </p:sp>
    </p:spTree>
    <p:extLst>
      <p:ext uri="{BB962C8B-B14F-4D97-AF65-F5344CB8AC3E}">
        <p14:creationId xmlns:p14="http://schemas.microsoft.com/office/powerpoint/2010/main" val="1512055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29CE8-D43D-40AC-A37E-301AFED108C8}"/>
              </a:ext>
            </a:extLst>
          </p:cNvPr>
          <p:cNvSpPr>
            <a:spLocks noGrp="1"/>
          </p:cNvSpPr>
          <p:nvPr>
            <p:ph type="title"/>
          </p:nvPr>
        </p:nvSpPr>
        <p:spPr/>
        <p:txBody>
          <a:bodyPr/>
          <a:lstStyle/>
          <a:p>
            <a:r>
              <a:rPr lang="en-US" dirty="0" err="1">
                <a:cs typeface="Calibri Light"/>
              </a:rPr>
              <a:t>Komponen</a:t>
            </a:r>
            <a:r>
              <a:rPr lang="en-US" dirty="0">
                <a:cs typeface="Calibri Light"/>
              </a:rPr>
              <a:t> </a:t>
            </a:r>
            <a:r>
              <a:rPr lang="en-US" dirty="0" err="1">
                <a:cs typeface="Calibri Light"/>
              </a:rPr>
              <a:t>otomatisasi</a:t>
            </a:r>
            <a:r>
              <a:rPr lang="en-US" dirty="0">
                <a:cs typeface="Calibri Light"/>
              </a:rPr>
              <a:t> </a:t>
            </a:r>
            <a:r>
              <a:rPr lang="en-US" dirty="0" err="1">
                <a:cs typeface="Calibri Light"/>
              </a:rPr>
              <a:t>iot</a:t>
            </a:r>
            <a:endParaRPr lang="en-US" dirty="0" err="1"/>
          </a:p>
        </p:txBody>
      </p:sp>
      <p:sp>
        <p:nvSpPr>
          <p:cNvPr id="3" name="Content Placeholder 2">
            <a:extLst>
              <a:ext uri="{FF2B5EF4-FFF2-40B4-BE49-F238E27FC236}">
                <a16:creationId xmlns:a16="http://schemas.microsoft.com/office/drawing/2014/main" id="{AF4B96B6-A9FF-4FB1-8051-CEAB1D9F30CA}"/>
              </a:ext>
            </a:extLst>
          </p:cNvPr>
          <p:cNvSpPr>
            <a:spLocks noGrp="1"/>
          </p:cNvSpPr>
          <p:nvPr>
            <p:ph idx="1"/>
          </p:nvPr>
        </p:nvSpPr>
        <p:spPr/>
        <p:txBody>
          <a:bodyPr/>
          <a:lstStyle/>
          <a:p>
            <a:pPr algn="just"/>
            <a:r>
              <a:rPr lang="en-US" sz="2800" b="1" dirty="0">
                <a:ea typeface="+mn-lt"/>
                <a:cs typeface="+mn-lt"/>
              </a:rPr>
              <a:t>Sensor</a:t>
            </a:r>
            <a:r>
              <a:rPr lang="en-US" sz="2800" dirty="0">
                <a:ea typeface="+mn-lt"/>
                <a:cs typeface="+mn-lt"/>
              </a:rPr>
              <a:t> </a:t>
            </a:r>
            <a:r>
              <a:rPr lang="en-US" sz="2800" dirty="0" err="1">
                <a:ea typeface="+mn-lt"/>
                <a:cs typeface="+mn-lt"/>
              </a:rPr>
              <a:t>untuk</a:t>
            </a:r>
            <a:r>
              <a:rPr lang="en-US" sz="2800" dirty="0">
                <a:ea typeface="+mn-lt"/>
                <a:cs typeface="+mn-lt"/>
              </a:rPr>
              <a:t> </a:t>
            </a:r>
            <a:r>
              <a:rPr lang="en-US" sz="2800" dirty="0" err="1">
                <a:ea typeface="+mn-lt"/>
                <a:cs typeface="+mn-lt"/>
              </a:rPr>
              <a:t>mengumpulkan</a:t>
            </a:r>
            <a:r>
              <a:rPr lang="en-US" sz="2800" dirty="0">
                <a:ea typeface="+mn-lt"/>
                <a:cs typeface="+mn-lt"/>
              </a:rPr>
              <a:t> data </a:t>
            </a:r>
            <a:r>
              <a:rPr lang="en-US" sz="2800" dirty="0" err="1">
                <a:ea typeface="+mn-lt"/>
                <a:cs typeface="+mn-lt"/>
              </a:rPr>
              <a:t>dari</a:t>
            </a:r>
            <a:r>
              <a:rPr lang="en-US" sz="2800" dirty="0">
                <a:ea typeface="+mn-lt"/>
                <a:cs typeface="+mn-lt"/>
              </a:rPr>
              <a:t> </a:t>
            </a:r>
            <a:r>
              <a:rPr lang="en-US" sz="2800" dirty="0" err="1">
                <a:ea typeface="+mn-lt"/>
                <a:cs typeface="+mn-lt"/>
              </a:rPr>
              <a:t>lingkungan</a:t>
            </a:r>
            <a:r>
              <a:rPr lang="en-US" sz="2800" dirty="0">
                <a:ea typeface="+mn-lt"/>
                <a:cs typeface="+mn-lt"/>
              </a:rPr>
              <a:t> agar </a:t>
            </a:r>
            <a:r>
              <a:rPr lang="en-US" sz="2800" dirty="0" err="1">
                <a:ea typeface="+mn-lt"/>
                <a:cs typeface="+mn-lt"/>
              </a:rPr>
              <a:t>sistem</a:t>
            </a:r>
            <a:r>
              <a:rPr lang="en-US" sz="2800" dirty="0">
                <a:ea typeface="+mn-lt"/>
                <a:cs typeface="+mn-lt"/>
              </a:rPr>
              <a:t> IoT </a:t>
            </a:r>
            <a:r>
              <a:rPr lang="en-US" sz="2800" dirty="0" err="1">
                <a:ea typeface="+mn-lt"/>
                <a:cs typeface="+mn-lt"/>
              </a:rPr>
              <a:t>dapat</a:t>
            </a:r>
            <a:r>
              <a:rPr lang="en-US" sz="2800" dirty="0">
                <a:ea typeface="+mn-lt"/>
                <a:cs typeface="+mn-lt"/>
              </a:rPr>
              <a:t> </a:t>
            </a:r>
            <a:r>
              <a:rPr lang="en-US" sz="2800" dirty="0" err="1">
                <a:ea typeface="+mn-lt"/>
                <a:cs typeface="+mn-lt"/>
              </a:rPr>
              <a:t>memprosesnya</a:t>
            </a:r>
            <a:endParaRPr lang="en-US" sz="2800" dirty="0">
              <a:cs typeface="Calibri" panose="020F0502020204030204"/>
            </a:endParaRPr>
          </a:p>
          <a:p>
            <a:pPr algn="just">
              <a:buClr>
                <a:srgbClr val="FFFFFF"/>
              </a:buClr>
            </a:pPr>
            <a:r>
              <a:rPr lang="en-US" sz="2800" b="1" dirty="0" err="1">
                <a:ea typeface="+mn-lt"/>
                <a:cs typeface="+mn-lt"/>
              </a:rPr>
              <a:t>Koneksi</a:t>
            </a:r>
            <a:r>
              <a:rPr lang="en-US" sz="2800" b="1" dirty="0">
                <a:ea typeface="+mn-lt"/>
                <a:cs typeface="+mn-lt"/>
              </a:rPr>
              <a:t> dan </a:t>
            </a:r>
            <a:r>
              <a:rPr lang="en-US" sz="2800" b="1" dirty="0" err="1">
                <a:ea typeface="+mn-lt"/>
                <a:cs typeface="+mn-lt"/>
              </a:rPr>
              <a:t>identifikasi</a:t>
            </a:r>
            <a:r>
              <a:rPr lang="en-US" sz="2800" dirty="0">
                <a:ea typeface="+mn-lt"/>
                <a:cs typeface="+mn-lt"/>
              </a:rPr>
              <a:t> </a:t>
            </a:r>
            <a:r>
              <a:rPr lang="en-US" sz="2800" dirty="0" err="1">
                <a:ea typeface="+mn-lt"/>
                <a:cs typeface="+mn-lt"/>
              </a:rPr>
              <a:t>dari</a:t>
            </a:r>
            <a:r>
              <a:rPr lang="en-US" sz="2800" dirty="0">
                <a:ea typeface="+mn-lt"/>
                <a:cs typeface="+mn-lt"/>
              </a:rPr>
              <a:t> </a:t>
            </a:r>
            <a:r>
              <a:rPr lang="en-US" sz="2800" dirty="0" err="1">
                <a:ea typeface="+mn-lt"/>
                <a:cs typeface="+mn-lt"/>
              </a:rPr>
              <a:t>perangkat</a:t>
            </a:r>
            <a:r>
              <a:rPr lang="en-US" sz="2800" dirty="0">
                <a:ea typeface="+mn-lt"/>
                <a:cs typeface="+mn-lt"/>
              </a:rPr>
              <a:t> </a:t>
            </a:r>
            <a:r>
              <a:rPr lang="en-US" sz="2800" dirty="0" err="1">
                <a:ea typeface="+mn-lt"/>
                <a:cs typeface="+mn-lt"/>
              </a:rPr>
              <a:t>ke</a:t>
            </a:r>
            <a:r>
              <a:rPr lang="en-US" sz="2800" dirty="0">
                <a:ea typeface="+mn-lt"/>
                <a:cs typeface="+mn-lt"/>
              </a:rPr>
              <a:t> </a:t>
            </a:r>
            <a:r>
              <a:rPr lang="en-US" sz="2800" dirty="0" err="1">
                <a:ea typeface="+mn-lt"/>
                <a:cs typeface="+mn-lt"/>
              </a:rPr>
              <a:t>sistem</a:t>
            </a:r>
            <a:r>
              <a:rPr lang="en-US" sz="2800" dirty="0">
                <a:ea typeface="+mn-lt"/>
                <a:cs typeface="+mn-lt"/>
              </a:rPr>
              <a:t> IoT </a:t>
            </a:r>
            <a:r>
              <a:rPr lang="en-US" sz="2800" dirty="0" err="1">
                <a:ea typeface="+mn-lt"/>
                <a:cs typeface="+mn-lt"/>
              </a:rPr>
              <a:t>melalui</a:t>
            </a:r>
            <a:r>
              <a:rPr lang="en-US" sz="2800" dirty="0">
                <a:ea typeface="+mn-lt"/>
                <a:cs typeface="+mn-lt"/>
              </a:rPr>
              <a:t> </a:t>
            </a:r>
            <a:r>
              <a:rPr lang="en-US" sz="2800" dirty="0" err="1">
                <a:ea typeface="+mn-lt"/>
                <a:cs typeface="+mn-lt"/>
              </a:rPr>
              <a:t>alamat</a:t>
            </a:r>
            <a:r>
              <a:rPr lang="en-US" sz="2800" dirty="0">
                <a:ea typeface="+mn-lt"/>
                <a:cs typeface="+mn-lt"/>
              </a:rPr>
              <a:t> IP</a:t>
            </a:r>
            <a:endParaRPr lang="en-US" sz="2800">
              <a:cs typeface="Calibri"/>
            </a:endParaRPr>
          </a:p>
          <a:p>
            <a:pPr algn="just">
              <a:buClr>
                <a:srgbClr val="FFFFFF"/>
              </a:buClr>
            </a:pPr>
            <a:r>
              <a:rPr lang="en-US" sz="2800" b="1" dirty="0" err="1">
                <a:ea typeface="+mn-lt"/>
                <a:cs typeface="+mn-lt"/>
              </a:rPr>
              <a:t>Aktuator</a:t>
            </a:r>
            <a:r>
              <a:rPr lang="en-US" sz="2800" dirty="0">
                <a:ea typeface="+mn-lt"/>
                <a:cs typeface="+mn-lt"/>
              </a:rPr>
              <a:t> yang </a:t>
            </a:r>
            <a:r>
              <a:rPr lang="en-US" sz="2800" dirty="0" err="1">
                <a:ea typeface="+mn-lt"/>
                <a:cs typeface="+mn-lt"/>
              </a:rPr>
              <a:t>memungkinkan</a:t>
            </a:r>
            <a:r>
              <a:rPr lang="en-US" sz="2800" dirty="0">
                <a:ea typeface="+mn-lt"/>
                <a:cs typeface="+mn-lt"/>
              </a:rPr>
              <a:t> </a:t>
            </a:r>
            <a:r>
              <a:rPr lang="en-US" sz="2800" dirty="0" err="1">
                <a:ea typeface="+mn-lt"/>
                <a:cs typeface="+mn-lt"/>
              </a:rPr>
              <a:t>perangkat</a:t>
            </a:r>
            <a:r>
              <a:rPr lang="en-US" sz="2800" dirty="0">
                <a:ea typeface="+mn-lt"/>
                <a:cs typeface="+mn-lt"/>
              </a:rPr>
              <a:t> </a:t>
            </a:r>
            <a:r>
              <a:rPr lang="en-US" sz="2800" dirty="0" err="1">
                <a:ea typeface="+mn-lt"/>
                <a:cs typeface="+mn-lt"/>
              </a:rPr>
              <a:t>untuk</a:t>
            </a:r>
            <a:r>
              <a:rPr lang="en-US" sz="2800" dirty="0">
                <a:ea typeface="+mn-lt"/>
                <a:cs typeface="+mn-lt"/>
              </a:rPr>
              <a:t> </a:t>
            </a:r>
            <a:r>
              <a:rPr lang="en-US" sz="2800" dirty="0" err="1">
                <a:ea typeface="+mn-lt"/>
                <a:cs typeface="+mn-lt"/>
              </a:rPr>
              <a:t>mengambil</a:t>
            </a:r>
            <a:r>
              <a:rPr lang="en-US" sz="2800" dirty="0">
                <a:ea typeface="+mn-lt"/>
                <a:cs typeface="+mn-lt"/>
              </a:rPr>
              <a:t> </a:t>
            </a:r>
            <a:r>
              <a:rPr lang="en-US" sz="2800" dirty="0" err="1">
                <a:ea typeface="+mn-lt"/>
                <a:cs typeface="+mn-lt"/>
              </a:rPr>
              <a:t>tindakan</a:t>
            </a:r>
            <a:r>
              <a:rPr lang="en-US" sz="2800" dirty="0">
                <a:ea typeface="+mn-lt"/>
                <a:cs typeface="+mn-lt"/>
              </a:rPr>
              <a:t> </a:t>
            </a:r>
            <a:r>
              <a:rPr lang="en-US" sz="2800" dirty="0" err="1">
                <a:ea typeface="+mn-lt"/>
                <a:cs typeface="+mn-lt"/>
              </a:rPr>
              <a:t>berdasarkan</a:t>
            </a:r>
            <a:r>
              <a:rPr lang="en-US" sz="2800" dirty="0">
                <a:ea typeface="+mn-lt"/>
                <a:cs typeface="+mn-lt"/>
              </a:rPr>
              <a:t> data </a:t>
            </a:r>
            <a:r>
              <a:rPr lang="en-US" sz="2800" dirty="0" err="1">
                <a:ea typeface="+mn-lt"/>
                <a:cs typeface="+mn-lt"/>
              </a:rPr>
              <a:t>dari</a:t>
            </a:r>
            <a:r>
              <a:rPr lang="en-US" sz="2800" dirty="0">
                <a:ea typeface="+mn-lt"/>
                <a:cs typeface="+mn-lt"/>
              </a:rPr>
              <a:t> sensor </a:t>
            </a:r>
            <a:r>
              <a:rPr lang="en-US" sz="2800" dirty="0" err="1">
                <a:ea typeface="+mn-lt"/>
                <a:cs typeface="+mn-lt"/>
              </a:rPr>
              <a:t>mereka</a:t>
            </a:r>
            <a:r>
              <a:rPr lang="en-US" sz="2800" dirty="0">
                <a:ea typeface="+mn-lt"/>
                <a:cs typeface="+mn-lt"/>
              </a:rPr>
              <a:t> </a:t>
            </a:r>
            <a:r>
              <a:rPr lang="en-US" sz="2800" dirty="0" err="1">
                <a:ea typeface="+mn-lt"/>
                <a:cs typeface="+mn-lt"/>
              </a:rPr>
              <a:t>sendiri</a:t>
            </a:r>
            <a:r>
              <a:rPr lang="en-US" sz="2800" dirty="0">
                <a:ea typeface="+mn-lt"/>
                <a:cs typeface="+mn-lt"/>
              </a:rPr>
              <a:t> dan </a:t>
            </a:r>
            <a:r>
              <a:rPr lang="en-US" sz="2800" dirty="0" err="1">
                <a:ea typeface="+mn-lt"/>
                <a:cs typeface="+mn-lt"/>
              </a:rPr>
              <a:t>umpan</a:t>
            </a:r>
            <a:r>
              <a:rPr lang="en-US" sz="2800" dirty="0">
                <a:ea typeface="+mn-lt"/>
                <a:cs typeface="+mn-lt"/>
              </a:rPr>
              <a:t> </a:t>
            </a:r>
            <a:r>
              <a:rPr lang="en-US" sz="2800" dirty="0" err="1">
                <a:ea typeface="+mn-lt"/>
                <a:cs typeface="+mn-lt"/>
              </a:rPr>
              <a:t>balik</a:t>
            </a:r>
            <a:r>
              <a:rPr lang="en-US" sz="2800" dirty="0">
                <a:ea typeface="+mn-lt"/>
                <a:cs typeface="+mn-lt"/>
              </a:rPr>
              <a:t> </a:t>
            </a:r>
            <a:r>
              <a:rPr lang="en-US" sz="2800" dirty="0" err="1">
                <a:ea typeface="+mn-lt"/>
                <a:cs typeface="+mn-lt"/>
              </a:rPr>
              <a:t>jaringan</a:t>
            </a:r>
            <a:endParaRPr lang="en-US" sz="2800" dirty="0" err="1">
              <a:cs typeface="Calibri"/>
            </a:endParaRPr>
          </a:p>
        </p:txBody>
      </p:sp>
    </p:spTree>
    <p:extLst>
      <p:ext uri="{BB962C8B-B14F-4D97-AF65-F5344CB8AC3E}">
        <p14:creationId xmlns:p14="http://schemas.microsoft.com/office/powerpoint/2010/main" val="30127361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1</Words>
  <Application>Microsoft Office PowerPoint</Application>
  <PresentationFormat>Widescreen</PresentationFormat>
  <Paragraphs>1</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Celestial</vt:lpstr>
      <vt:lpstr>Internet of Things</vt:lpstr>
      <vt:lpstr>Otomatisasi internet of things</vt:lpstr>
      <vt:lpstr>Tipe otomatisasi secara umum</vt:lpstr>
      <vt:lpstr>Mengapa Otomatisasi?</vt:lpstr>
      <vt:lpstr>Contoh Otomatisasi</vt:lpstr>
      <vt:lpstr>PowerPoint Presentation</vt:lpstr>
      <vt:lpstr>PowerPoint Presentation</vt:lpstr>
      <vt:lpstr>Otomatisasi + iot</vt:lpstr>
      <vt:lpstr>Komponen otomatisasi iot</vt:lpstr>
      <vt:lpstr>KOMPONEN OTOMATISASI IOT</vt:lpstr>
      <vt:lpstr>Komponen IoT</vt:lpstr>
      <vt:lpstr>Manfaat Otomatisasi iot</vt:lpstr>
      <vt:lpstr>Manfaat otomatisasi</vt:lpstr>
      <vt:lpstr>Studi Kasus: otomatisasi rumah</vt:lpstr>
      <vt:lpstr>Studi Kasus: otomatisasi rumah</vt:lpstr>
      <vt:lpstr>Masalah otomatisasi iot</vt:lpstr>
      <vt:lpstr>Lanjutan</vt:lpstr>
      <vt:lpstr>lanjutan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204</cp:revision>
  <dcterms:created xsi:type="dcterms:W3CDTF">2012-12-03T06:56:55Z</dcterms:created>
  <dcterms:modified xsi:type="dcterms:W3CDTF">2021-11-07T04:15:10Z</dcterms:modified>
</cp:coreProperties>
</file>

<file path=docProps/thumbnail.jpeg>
</file>